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7"/>
  </p:notesMasterIdLst>
  <p:sldIdLst>
    <p:sldId id="256" r:id="rId3"/>
    <p:sldId id="270" r:id="rId4"/>
    <p:sldId id="272" r:id="rId5"/>
    <p:sldId id="268" r:id="rId6"/>
    <p:sldId id="257" r:id="rId7"/>
    <p:sldId id="274" r:id="rId8"/>
    <p:sldId id="269" r:id="rId9"/>
    <p:sldId id="276" r:id="rId10"/>
    <p:sldId id="271" r:id="rId11"/>
    <p:sldId id="267" r:id="rId12"/>
    <p:sldId id="266" r:id="rId13"/>
    <p:sldId id="273" r:id="rId14"/>
    <p:sldId id="258" r:id="rId15"/>
    <p:sldId id="275" r:id="rId16"/>
    <p:sldId id="277" r:id="rId17"/>
    <p:sldId id="278" r:id="rId18"/>
    <p:sldId id="279" r:id="rId19"/>
    <p:sldId id="287" r:id="rId20"/>
    <p:sldId id="282" r:id="rId21"/>
    <p:sldId id="281" r:id="rId22"/>
    <p:sldId id="260" r:id="rId23"/>
    <p:sldId id="280" r:id="rId24"/>
    <p:sldId id="283" r:id="rId25"/>
    <p:sldId id="286"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3" d="100"/>
          <a:sy n="73" d="100"/>
        </p:scale>
        <p:origin x="-456"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DD9AAD-7891-44BF-A5DF-4213C24347C5}" type="datetimeFigureOut">
              <a:rPr lang="en-US" smtClean="0"/>
              <a:t>4/3/2019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29DEC7-6C75-420F-A4EB-693803BAC9D0}" type="slidenum">
              <a:rPr lang="en-US" smtClean="0"/>
              <a:t>‹#›</a:t>
            </a:fld>
            <a:endParaRPr lang="en-US"/>
          </a:p>
        </p:txBody>
      </p:sp>
    </p:spTree>
    <p:extLst>
      <p:ext uri="{BB962C8B-B14F-4D97-AF65-F5344CB8AC3E}">
        <p14:creationId xmlns:p14="http://schemas.microsoft.com/office/powerpoint/2010/main" val="39019161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Rot="1" noChangeAspect="1" noChangeArrowheads="1" noTextEdit="1"/>
          </p:cNvSpPr>
          <p:nvPr>
            <p:ph type="sldImg"/>
          </p:nvPr>
        </p:nvSpPr>
        <p:spPr>
          <a:xfrm>
            <a:off x="1150938" y="692150"/>
            <a:ext cx="4556125" cy="3416300"/>
          </a:xfrm>
          <a:ln/>
        </p:spPr>
      </p:sp>
      <p:sp>
        <p:nvSpPr>
          <p:cNvPr id="188419" name="Rectangle 3"/>
          <p:cNvSpPr>
            <a:spLocks noGrp="1" noChangeArrowheads="1"/>
          </p:cNvSpPr>
          <p:nvPr>
            <p:ph type="body" idx="1"/>
          </p:nvPr>
        </p:nvSpPr>
        <p:spPr/>
        <p:txBody>
          <a:bodyPr/>
          <a:lstStyle/>
          <a:p>
            <a:pPr eaLnBrk="1" hangingPunct="1">
              <a:spcBef>
                <a:spcPct val="0"/>
              </a:spcBef>
            </a:pPr>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ACE601-E833-4C0C-B39F-6C1FC3577C41}" type="slidenum">
              <a:rPr lang="en-US" altLang="en-US">
                <a:solidFill>
                  <a:prstClr val="black"/>
                </a:solidFill>
              </a:rPr>
              <a:pPr/>
              <a:t>24</a:t>
            </a:fld>
            <a:endParaRPr lang="en-US" altLang="en-US">
              <a:solidFill>
                <a:prstClr val="black"/>
              </a:solidFill>
            </a:endParaRPr>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87D1444-C482-4CA2-85B1-5E7E90CD58B6}" type="datetimeFigureOut">
              <a:rPr lang="en-US" smtClean="0"/>
              <a:t>4/3/2019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2C396C-C76C-4C21-8667-683C11FDDAC4}" type="slidenum">
              <a:rPr lang="en-US" smtClean="0"/>
              <a:t>‹#›</a:t>
            </a:fld>
            <a:endParaRPr lang="en-US"/>
          </a:p>
        </p:txBody>
      </p:sp>
    </p:spTree>
    <p:extLst>
      <p:ext uri="{BB962C8B-B14F-4D97-AF65-F5344CB8AC3E}">
        <p14:creationId xmlns:p14="http://schemas.microsoft.com/office/powerpoint/2010/main" val="794945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7D1444-C482-4CA2-85B1-5E7E90CD58B6}" type="datetimeFigureOut">
              <a:rPr lang="en-US" smtClean="0"/>
              <a:t>4/3/2019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2C396C-C76C-4C21-8667-683C11FDDAC4}" type="slidenum">
              <a:rPr lang="en-US" smtClean="0"/>
              <a:t>‹#›</a:t>
            </a:fld>
            <a:endParaRPr lang="en-US"/>
          </a:p>
        </p:txBody>
      </p:sp>
    </p:spTree>
    <p:extLst>
      <p:ext uri="{BB962C8B-B14F-4D97-AF65-F5344CB8AC3E}">
        <p14:creationId xmlns:p14="http://schemas.microsoft.com/office/powerpoint/2010/main" val="785780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7D1444-C482-4CA2-85B1-5E7E90CD58B6}" type="datetimeFigureOut">
              <a:rPr lang="en-US" smtClean="0"/>
              <a:t>4/3/2019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2C396C-C76C-4C21-8667-683C11FDDAC4}" type="slidenum">
              <a:rPr lang="en-US" smtClean="0"/>
              <a:t>‹#›</a:t>
            </a:fld>
            <a:endParaRPr lang="en-US"/>
          </a:p>
        </p:txBody>
      </p:sp>
    </p:spTree>
    <p:extLst>
      <p:ext uri="{BB962C8B-B14F-4D97-AF65-F5344CB8AC3E}">
        <p14:creationId xmlns:p14="http://schemas.microsoft.com/office/powerpoint/2010/main" val="41136263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3074" name="Group 2"/>
          <p:cNvGrpSpPr>
            <a:grpSpLocks/>
          </p:cNvGrpSpPr>
          <p:nvPr/>
        </p:nvGrpSpPr>
        <p:grpSpPr bwMode="auto">
          <a:xfrm>
            <a:off x="-3175" y="2438400"/>
            <a:ext cx="9147175" cy="1063625"/>
            <a:chOff x="-2" y="1536"/>
            <a:chExt cx="5762" cy="670"/>
          </a:xfrm>
        </p:grpSpPr>
        <p:grpSp>
          <p:nvGrpSpPr>
            <p:cNvPr id="3075" name="Group 3"/>
            <p:cNvGrpSpPr>
              <a:grpSpLocks/>
            </p:cNvGrpSpPr>
            <p:nvPr/>
          </p:nvGrpSpPr>
          <p:grpSpPr bwMode="auto">
            <a:xfrm flipH="1">
              <a:off x="-2" y="1562"/>
              <a:ext cx="5762" cy="638"/>
              <a:chOff x="-2" y="1562"/>
              <a:chExt cx="5762" cy="638"/>
            </a:xfrm>
          </p:grpSpPr>
          <p:sp>
            <p:nvSpPr>
              <p:cNvPr id="3076" name="Freeform 4"/>
              <p:cNvSpPr>
                <a:spLocks/>
              </p:cNvSpPr>
              <p:nvPr/>
            </p:nvSpPr>
            <p:spPr bwMode="ltGray">
              <a:xfrm rot="-5400000">
                <a:off x="2559" y="-993"/>
                <a:ext cx="624" cy="5745"/>
              </a:xfrm>
              <a:custGeom>
                <a:avLst/>
                <a:gdLst>
                  <a:gd name="T0" fmla="*/ 0 w 1000"/>
                  <a:gd name="T1" fmla="*/ 0 h 720"/>
                  <a:gd name="T2" fmla="*/ 0 w 1000"/>
                  <a:gd name="T3" fmla="*/ 720 h 720"/>
                  <a:gd name="T4" fmla="*/ 1000 w 1000"/>
                  <a:gd name="T5" fmla="*/ 720 h 720"/>
                  <a:gd name="T6" fmla="*/ 1000 w 1000"/>
                  <a:gd name="T7" fmla="*/ 0 h 720"/>
                  <a:gd name="T8" fmla="*/ 0 w 1000"/>
                  <a:gd name="T9" fmla="*/ 0 h 720"/>
                </a:gdLst>
                <a:ahLst/>
                <a:cxnLst>
                  <a:cxn ang="0">
                    <a:pos x="T0" y="T1"/>
                  </a:cxn>
                  <a:cxn ang="0">
                    <a:pos x="T2" y="T3"/>
                  </a:cxn>
                  <a:cxn ang="0">
                    <a:pos x="T4" y="T5"/>
                  </a:cxn>
                  <a:cxn ang="0">
                    <a:pos x="T6" y="T7"/>
                  </a:cxn>
                  <a:cxn ang="0">
                    <a:pos x="T8" y="T9"/>
                  </a:cxn>
                </a:cxnLst>
                <a:rect l="0" t="0" r="r" b="b"/>
                <a:pathLst>
                  <a:path w="1000" h="720">
                    <a:moveTo>
                      <a:pt x="0" y="0"/>
                    </a:moveTo>
                    <a:lnTo>
                      <a:pt x="0" y="720"/>
                    </a:lnTo>
                    <a:lnTo>
                      <a:pt x="1000" y="720"/>
                    </a:lnTo>
                    <a:lnTo>
                      <a:pt x="1000" y="0"/>
                    </a:lnTo>
                    <a:lnTo>
                      <a:pt x="0" y="0"/>
                    </a:lnTo>
                    <a:close/>
                  </a:path>
                </a:pathLst>
              </a:custGeom>
              <a:solidFill>
                <a:schemeClr val="accent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imes New Roman" pitchFamily="18" charset="0"/>
                </a:endParaRPr>
              </a:p>
            </p:txBody>
          </p:sp>
          <p:sp>
            <p:nvSpPr>
              <p:cNvPr id="3077" name="Freeform 5"/>
              <p:cNvSpPr>
                <a:spLocks/>
              </p:cNvSpPr>
              <p:nvPr/>
            </p:nvSpPr>
            <p:spPr bwMode="ltGray">
              <a:xfrm rot="-5400000">
                <a:off x="1323" y="1669"/>
                <a:ext cx="624" cy="421"/>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imes New Roman" pitchFamily="18" charset="0"/>
                </a:endParaRPr>
              </a:p>
            </p:txBody>
          </p:sp>
          <p:sp>
            <p:nvSpPr>
              <p:cNvPr id="3078" name="Freeform 6"/>
              <p:cNvSpPr>
                <a:spLocks/>
              </p:cNvSpPr>
              <p:nvPr/>
            </p:nvSpPr>
            <p:spPr bwMode="ltGray">
              <a:xfrm rot="-5400000">
                <a:off x="982" y="1669"/>
                <a:ext cx="624" cy="422"/>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imes New Roman" pitchFamily="18" charset="0"/>
                </a:endParaRPr>
              </a:p>
            </p:txBody>
          </p:sp>
          <p:sp>
            <p:nvSpPr>
              <p:cNvPr id="3079" name="Freeform 7"/>
              <p:cNvSpPr>
                <a:spLocks/>
              </p:cNvSpPr>
              <p:nvPr/>
            </p:nvSpPr>
            <p:spPr bwMode="ltGray">
              <a:xfrm rot="-5400000">
                <a:off x="-57" y="1752"/>
                <a:ext cx="624" cy="255"/>
              </a:xfrm>
              <a:custGeom>
                <a:avLst/>
                <a:gdLst>
                  <a:gd name="T0" fmla="*/ 0 w 624"/>
                  <a:gd name="T1" fmla="*/ 53 h 370"/>
                  <a:gd name="T2" fmla="*/ 0 w 624"/>
                  <a:gd name="T3" fmla="*/ 325 h 370"/>
                  <a:gd name="T4" fmla="*/ 624 w 624"/>
                  <a:gd name="T5" fmla="*/ 325 h 370"/>
                  <a:gd name="T6" fmla="*/ 624 w 624"/>
                  <a:gd name="T7" fmla="*/ 53 h 370"/>
                  <a:gd name="T8" fmla="*/ 384 w 624"/>
                  <a:gd name="T9" fmla="*/ 8 h 370"/>
                  <a:gd name="T10" fmla="*/ 0 w 624"/>
                  <a:gd name="T11" fmla="*/ 53 h 370"/>
                </a:gdLst>
                <a:ahLst/>
                <a:cxnLst>
                  <a:cxn ang="0">
                    <a:pos x="T0" y="T1"/>
                  </a:cxn>
                  <a:cxn ang="0">
                    <a:pos x="T2" y="T3"/>
                  </a:cxn>
                  <a:cxn ang="0">
                    <a:pos x="T4" y="T5"/>
                  </a:cxn>
                  <a:cxn ang="0">
                    <a:pos x="T6" y="T7"/>
                  </a:cxn>
                  <a:cxn ang="0">
                    <a:pos x="T8" y="T9"/>
                  </a:cxn>
                  <a:cxn ang="0">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imes New Roman" pitchFamily="18" charset="0"/>
                </a:endParaRPr>
              </a:p>
            </p:txBody>
          </p:sp>
          <p:sp>
            <p:nvSpPr>
              <p:cNvPr id="3080" name="Freeform 8"/>
              <p:cNvSpPr>
                <a:spLocks/>
              </p:cNvSpPr>
              <p:nvPr/>
            </p:nvSpPr>
            <p:spPr bwMode="ltGray">
              <a:xfrm rot="-5400000">
                <a:off x="664" y="1733"/>
                <a:ext cx="624" cy="294"/>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imes New Roman" pitchFamily="18" charset="0"/>
                </a:endParaRPr>
              </a:p>
            </p:txBody>
          </p:sp>
          <p:sp>
            <p:nvSpPr>
              <p:cNvPr id="3081" name="Freeform 9"/>
              <p:cNvSpPr>
                <a:spLocks/>
              </p:cNvSpPr>
              <p:nvPr/>
            </p:nvSpPr>
            <p:spPr bwMode="ltGray">
              <a:xfrm rot="-5400000">
                <a:off x="442" y="1699"/>
                <a:ext cx="624" cy="362"/>
              </a:xfrm>
              <a:custGeom>
                <a:avLst/>
                <a:gdLst>
                  <a:gd name="T0" fmla="*/ 0 w 624"/>
                  <a:gd name="T1" fmla="*/ 0 h 272"/>
                  <a:gd name="T2" fmla="*/ 0 w 624"/>
                  <a:gd name="T3" fmla="*/ 272 h 272"/>
                  <a:gd name="T4" fmla="*/ 240 w 624"/>
                  <a:gd name="T5" fmla="*/ 240 h 272"/>
                  <a:gd name="T6" fmla="*/ 624 w 624"/>
                  <a:gd name="T7" fmla="*/ 272 h 272"/>
                  <a:gd name="T8" fmla="*/ 624 w 624"/>
                  <a:gd name="T9" fmla="*/ 0 h 272"/>
                  <a:gd name="T10" fmla="*/ 0 w 624"/>
                  <a:gd name="T11" fmla="*/ 0 h 272"/>
                </a:gdLst>
                <a:ahLst/>
                <a:cxnLst>
                  <a:cxn ang="0">
                    <a:pos x="T0" y="T1"/>
                  </a:cxn>
                  <a:cxn ang="0">
                    <a:pos x="T2" y="T3"/>
                  </a:cxn>
                  <a:cxn ang="0">
                    <a:pos x="T4" y="T5"/>
                  </a:cxn>
                  <a:cxn ang="0">
                    <a:pos x="T6" y="T7"/>
                  </a:cxn>
                  <a:cxn ang="0">
                    <a:pos x="T8" y="T9"/>
                  </a:cxn>
                  <a:cxn ang="0">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imes New Roman" pitchFamily="18" charset="0"/>
                </a:endParaRPr>
              </a:p>
            </p:txBody>
          </p:sp>
          <p:sp>
            <p:nvSpPr>
              <p:cNvPr id="3082" name="Freeform 10"/>
              <p:cNvSpPr>
                <a:spLocks/>
              </p:cNvSpPr>
              <p:nvPr/>
            </p:nvSpPr>
            <p:spPr bwMode="ltGray">
              <a:xfrm rot="-5400000">
                <a:off x="156" y="1726"/>
                <a:ext cx="632" cy="315"/>
              </a:xfrm>
              <a:custGeom>
                <a:avLst/>
                <a:gdLst>
                  <a:gd name="T0" fmla="*/ 8 w 632"/>
                  <a:gd name="T1" fmla="*/ 45 h 362"/>
                  <a:gd name="T2" fmla="*/ 8 w 632"/>
                  <a:gd name="T3" fmla="*/ 317 h 362"/>
                  <a:gd name="T4" fmla="*/ 248 w 632"/>
                  <a:gd name="T5" fmla="*/ 317 h 362"/>
                  <a:gd name="T6" fmla="*/ 632 w 632"/>
                  <a:gd name="T7" fmla="*/ 317 h 362"/>
                  <a:gd name="T8" fmla="*/ 632 w 632"/>
                  <a:gd name="T9" fmla="*/ 45 h 362"/>
                  <a:gd name="T10" fmla="*/ 104 w 632"/>
                  <a:gd name="T11" fmla="*/ 45 h 362"/>
                  <a:gd name="T12" fmla="*/ 8 w 632"/>
                  <a:gd name="T13" fmla="*/ 45 h 362"/>
                </a:gdLst>
                <a:ahLst/>
                <a:cxnLst>
                  <a:cxn ang="0">
                    <a:pos x="T0" y="T1"/>
                  </a:cxn>
                  <a:cxn ang="0">
                    <a:pos x="T2" y="T3"/>
                  </a:cxn>
                  <a:cxn ang="0">
                    <a:pos x="T4" y="T5"/>
                  </a:cxn>
                  <a:cxn ang="0">
                    <a:pos x="T6" y="T7"/>
                  </a:cxn>
                  <a:cxn ang="0">
                    <a:pos x="T8" y="T9"/>
                  </a:cxn>
                  <a:cxn ang="0">
                    <a:pos x="T10" y="T11"/>
                  </a:cxn>
                  <a:cxn ang="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imes New Roman" pitchFamily="18" charset="0"/>
                </a:endParaRPr>
              </a:p>
            </p:txBody>
          </p:sp>
          <p:sp>
            <p:nvSpPr>
              <p:cNvPr id="3083" name="Freeform 11"/>
              <p:cNvSpPr>
                <a:spLocks/>
              </p:cNvSpPr>
              <p:nvPr/>
            </p:nvSpPr>
            <p:spPr bwMode="ltGray">
              <a:xfrm rot="-5400000">
                <a:off x="3211" y="1664"/>
                <a:ext cx="624" cy="421"/>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imes New Roman" pitchFamily="18" charset="0"/>
                </a:endParaRPr>
              </a:p>
            </p:txBody>
          </p:sp>
          <p:sp>
            <p:nvSpPr>
              <p:cNvPr id="3084" name="Freeform 12"/>
              <p:cNvSpPr>
                <a:spLocks/>
              </p:cNvSpPr>
              <p:nvPr/>
            </p:nvSpPr>
            <p:spPr bwMode="ltGray">
              <a:xfrm rot="-5400000">
                <a:off x="2870" y="1664"/>
                <a:ext cx="624" cy="422"/>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imes New Roman" pitchFamily="18" charset="0"/>
                </a:endParaRPr>
              </a:p>
            </p:txBody>
          </p:sp>
          <p:sp>
            <p:nvSpPr>
              <p:cNvPr id="3085" name="Freeform 13"/>
              <p:cNvSpPr>
                <a:spLocks/>
              </p:cNvSpPr>
              <p:nvPr/>
            </p:nvSpPr>
            <p:spPr bwMode="ltGray">
              <a:xfrm rot="-5400000">
                <a:off x="1830" y="1747"/>
                <a:ext cx="624" cy="255"/>
              </a:xfrm>
              <a:custGeom>
                <a:avLst/>
                <a:gdLst>
                  <a:gd name="T0" fmla="*/ 0 w 624"/>
                  <a:gd name="T1" fmla="*/ 53 h 370"/>
                  <a:gd name="T2" fmla="*/ 0 w 624"/>
                  <a:gd name="T3" fmla="*/ 325 h 370"/>
                  <a:gd name="T4" fmla="*/ 624 w 624"/>
                  <a:gd name="T5" fmla="*/ 325 h 370"/>
                  <a:gd name="T6" fmla="*/ 624 w 624"/>
                  <a:gd name="T7" fmla="*/ 53 h 370"/>
                  <a:gd name="T8" fmla="*/ 384 w 624"/>
                  <a:gd name="T9" fmla="*/ 8 h 370"/>
                  <a:gd name="T10" fmla="*/ 0 w 624"/>
                  <a:gd name="T11" fmla="*/ 53 h 370"/>
                </a:gdLst>
                <a:ahLst/>
                <a:cxnLst>
                  <a:cxn ang="0">
                    <a:pos x="T0" y="T1"/>
                  </a:cxn>
                  <a:cxn ang="0">
                    <a:pos x="T2" y="T3"/>
                  </a:cxn>
                  <a:cxn ang="0">
                    <a:pos x="T4" y="T5"/>
                  </a:cxn>
                  <a:cxn ang="0">
                    <a:pos x="T6" y="T7"/>
                  </a:cxn>
                  <a:cxn ang="0">
                    <a:pos x="T8" y="T9"/>
                  </a:cxn>
                  <a:cxn ang="0">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imes New Roman" pitchFamily="18" charset="0"/>
                </a:endParaRPr>
              </a:p>
            </p:txBody>
          </p:sp>
          <p:sp>
            <p:nvSpPr>
              <p:cNvPr id="3086" name="Freeform 14"/>
              <p:cNvSpPr>
                <a:spLocks/>
              </p:cNvSpPr>
              <p:nvPr/>
            </p:nvSpPr>
            <p:spPr bwMode="ltGray">
              <a:xfrm rot="-5400000">
                <a:off x="2551" y="1728"/>
                <a:ext cx="624" cy="294"/>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imes New Roman" pitchFamily="18" charset="0"/>
                </a:endParaRPr>
              </a:p>
            </p:txBody>
          </p:sp>
          <p:sp>
            <p:nvSpPr>
              <p:cNvPr id="3087" name="Freeform 15"/>
              <p:cNvSpPr>
                <a:spLocks/>
              </p:cNvSpPr>
              <p:nvPr/>
            </p:nvSpPr>
            <p:spPr bwMode="ltGray">
              <a:xfrm rot="-5400000">
                <a:off x="2330" y="1694"/>
                <a:ext cx="624" cy="361"/>
              </a:xfrm>
              <a:custGeom>
                <a:avLst/>
                <a:gdLst>
                  <a:gd name="T0" fmla="*/ 0 w 624"/>
                  <a:gd name="T1" fmla="*/ 0 h 272"/>
                  <a:gd name="T2" fmla="*/ 0 w 624"/>
                  <a:gd name="T3" fmla="*/ 272 h 272"/>
                  <a:gd name="T4" fmla="*/ 240 w 624"/>
                  <a:gd name="T5" fmla="*/ 240 h 272"/>
                  <a:gd name="T6" fmla="*/ 624 w 624"/>
                  <a:gd name="T7" fmla="*/ 272 h 272"/>
                  <a:gd name="T8" fmla="*/ 624 w 624"/>
                  <a:gd name="T9" fmla="*/ 0 h 272"/>
                  <a:gd name="T10" fmla="*/ 0 w 624"/>
                  <a:gd name="T11" fmla="*/ 0 h 272"/>
                </a:gdLst>
                <a:ahLst/>
                <a:cxnLst>
                  <a:cxn ang="0">
                    <a:pos x="T0" y="T1"/>
                  </a:cxn>
                  <a:cxn ang="0">
                    <a:pos x="T2" y="T3"/>
                  </a:cxn>
                  <a:cxn ang="0">
                    <a:pos x="T4" y="T5"/>
                  </a:cxn>
                  <a:cxn ang="0">
                    <a:pos x="T6" y="T7"/>
                  </a:cxn>
                  <a:cxn ang="0">
                    <a:pos x="T8" y="T9"/>
                  </a:cxn>
                  <a:cxn ang="0">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imes New Roman" pitchFamily="18" charset="0"/>
                </a:endParaRPr>
              </a:p>
            </p:txBody>
          </p:sp>
          <p:sp>
            <p:nvSpPr>
              <p:cNvPr id="3088" name="Freeform 16"/>
              <p:cNvSpPr>
                <a:spLocks/>
              </p:cNvSpPr>
              <p:nvPr/>
            </p:nvSpPr>
            <p:spPr bwMode="ltGray">
              <a:xfrm rot="-5400000">
                <a:off x="2043" y="1721"/>
                <a:ext cx="632" cy="316"/>
              </a:xfrm>
              <a:custGeom>
                <a:avLst/>
                <a:gdLst>
                  <a:gd name="T0" fmla="*/ 8 w 632"/>
                  <a:gd name="T1" fmla="*/ 45 h 362"/>
                  <a:gd name="T2" fmla="*/ 8 w 632"/>
                  <a:gd name="T3" fmla="*/ 317 h 362"/>
                  <a:gd name="T4" fmla="*/ 248 w 632"/>
                  <a:gd name="T5" fmla="*/ 317 h 362"/>
                  <a:gd name="T6" fmla="*/ 632 w 632"/>
                  <a:gd name="T7" fmla="*/ 317 h 362"/>
                  <a:gd name="T8" fmla="*/ 632 w 632"/>
                  <a:gd name="T9" fmla="*/ 45 h 362"/>
                  <a:gd name="T10" fmla="*/ 104 w 632"/>
                  <a:gd name="T11" fmla="*/ 45 h 362"/>
                  <a:gd name="T12" fmla="*/ 8 w 632"/>
                  <a:gd name="T13" fmla="*/ 45 h 362"/>
                </a:gdLst>
                <a:ahLst/>
                <a:cxnLst>
                  <a:cxn ang="0">
                    <a:pos x="T0" y="T1"/>
                  </a:cxn>
                  <a:cxn ang="0">
                    <a:pos x="T2" y="T3"/>
                  </a:cxn>
                  <a:cxn ang="0">
                    <a:pos x="T4" y="T5"/>
                  </a:cxn>
                  <a:cxn ang="0">
                    <a:pos x="T6" y="T7"/>
                  </a:cxn>
                  <a:cxn ang="0">
                    <a:pos x="T8" y="T9"/>
                  </a:cxn>
                  <a:cxn ang="0">
                    <a:pos x="T10" y="T11"/>
                  </a:cxn>
                  <a:cxn ang="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imes New Roman" pitchFamily="18" charset="0"/>
                </a:endParaRPr>
              </a:p>
            </p:txBody>
          </p:sp>
          <p:sp>
            <p:nvSpPr>
              <p:cNvPr id="3089" name="Freeform 17"/>
              <p:cNvSpPr>
                <a:spLocks/>
              </p:cNvSpPr>
              <p:nvPr/>
            </p:nvSpPr>
            <p:spPr bwMode="ltGray">
              <a:xfrm rot="-5400000">
                <a:off x="4077" y="1669"/>
                <a:ext cx="624" cy="421"/>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imes New Roman" pitchFamily="18" charset="0"/>
                </a:endParaRPr>
              </a:p>
            </p:txBody>
          </p:sp>
          <p:sp>
            <p:nvSpPr>
              <p:cNvPr id="3090" name="Freeform 18"/>
              <p:cNvSpPr>
                <a:spLocks/>
              </p:cNvSpPr>
              <p:nvPr/>
            </p:nvSpPr>
            <p:spPr bwMode="ltGray">
              <a:xfrm rot="-5400000">
                <a:off x="3736" y="1669"/>
                <a:ext cx="624" cy="422"/>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imes New Roman" pitchFamily="18" charset="0"/>
                </a:endParaRPr>
              </a:p>
            </p:txBody>
          </p:sp>
          <p:sp>
            <p:nvSpPr>
              <p:cNvPr id="3091" name="Freeform 19"/>
              <p:cNvSpPr>
                <a:spLocks/>
              </p:cNvSpPr>
              <p:nvPr/>
            </p:nvSpPr>
            <p:spPr bwMode="ltGray">
              <a:xfrm rot="-5400000">
                <a:off x="4584" y="1747"/>
                <a:ext cx="624" cy="255"/>
              </a:xfrm>
              <a:custGeom>
                <a:avLst/>
                <a:gdLst>
                  <a:gd name="T0" fmla="*/ 0 w 624"/>
                  <a:gd name="T1" fmla="*/ 53 h 370"/>
                  <a:gd name="T2" fmla="*/ 0 w 624"/>
                  <a:gd name="T3" fmla="*/ 325 h 370"/>
                  <a:gd name="T4" fmla="*/ 624 w 624"/>
                  <a:gd name="T5" fmla="*/ 325 h 370"/>
                  <a:gd name="T6" fmla="*/ 624 w 624"/>
                  <a:gd name="T7" fmla="*/ 53 h 370"/>
                  <a:gd name="T8" fmla="*/ 384 w 624"/>
                  <a:gd name="T9" fmla="*/ 8 h 370"/>
                  <a:gd name="T10" fmla="*/ 0 w 624"/>
                  <a:gd name="T11" fmla="*/ 53 h 370"/>
                </a:gdLst>
                <a:ahLst/>
                <a:cxnLst>
                  <a:cxn ang="0">
                    <a:pos x="T0" y="T1"/>
                  </a:cxn>
                  <a:cxn ang="0">
                    <a:pos x="T2" y="T3"/>
                  </a:cxn>
                  <a:cxn ang="0">
                    <a:pos x="T4" y="T5"/>
                  </a:cxn>
                  <a:cxn ang="0">
                    <a:pos x="T6" y="T7"/>
                  </a:cxn>
                  <a:cxn ang="0">
                    <a:pos x="T8" y="T9"/>
                  </a:cxn>
                  <a:cxn ang="0">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imes New Roman" pitchFamily="18" charset="0"/>
                </a:endParaRPr>
              </a:p>
            </p:txBody>
          </p:sp>
          <p:sp>
            <p:nvSpPr>
              <p:cNvPr id="3092" name="Freeform 20"/>
              <p:cNvSpPr>
                <a:spLocks/>
              </p:cNvSpPr>
              <p:nvPr/>
            </p:nvSpPr>
            <p:spPr bwMode="ltGray">
              <a:xfrm>
                <a:off x="5469" y="1562"/>
                <a:ext cx="291" cy="625"/>
              </a:xfrm>
              <a:custGeom>
                <a:avLst/>
                <a:gdLst>
                  <a:gd name="T0" fmla="*/ 0 w 291"/>
                  <a:gd name="T1" fmla="*/ 624 h 625"/>
                  <a:gd name="T2" fmla="*/ 291 w 291"/>
                  <a:gd name="T3" fmla="*/ 625 h 625"/>
                  <a:gd name="T4" fmla="*/ 291 w 291"/>
                  <a:gd name="T5" fmla="*/ 6 h 625"/>
                  <a:gd name="T6" fmla="*/ 0 w 291"/>
                  <a:gd name="T7" fmla="*/ 0 h 625"/>
                  <a:gd name="T8" fmla="*/ 0 w 291"/>
                  <a:gd name="T9" fmla="*/ 624 h 625"/>
                </a:gdLst>
                <a:ahLst/>
                <a:cxnLst>
                  <a:cxn ang="0">
                    <a:pos x="T0" y="T1"/>
                  </a:cxn>
                  <a:cxn ang="0">
                    <a:pos x="T2" y="T3"/>
                  </a:cxn>
                  <a:cxn ang="0">
                    <a:pos x="T4" y="T5"/>
                  </a:cxn>
                  <a:cxn ang="0">
                    <a:pos x="T6" y="T7"/>
                  </a:cxn>
                  <a:cxn ang="0">
                    <a:pos x="T8" y="T9"/>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imes New Roman" pitchFamily="18" charset="0"/>
                </a:endParaRPr>
              </a:p>
            </p:txBody>
          </p:sp>
          <p:sp>
            <p:nvSpPr>
              <p:cNvPr id="3093" name="Freeform 21"/>
              <p:cNvSpPr>
                <a:spLocks/>
              </p:cNvSpPr>
              <p:nvPr/>
            </p:nvSpPr>
            <p:spPr bwMode="ltGray">
              <a:xfrm rot="-5400000">
                <a:off x="5084" y="1694"/>
                <a:ext cx="624" cy="361"/>
              </a:xfrm>
              <a:custGeom>
                <a:avLst/>
                <a:gdLst>
                  <a:gd name="T0" fmla="*/ 0 w 624"/>
                  <a:gd name="T1" fmla="*/ 0 h 272"/>
                  <a:gd name="T2" fmla="*/ 0 w 624"/>
                  <a:gd name="T3" fmla="*/ 272 h 272"/>
                  <a:gd name="T4" fmla="*/ 240 w 624"/>
                  <a:gd name="T5" fmla="*/ 240 h 272"/>
                  <a:gd name="T6" fmla="*/ 624 w 624"/>
                  <a:gd name="T7" fmla="*/ 272 h 272"/>
                  <a:gd name="T8" fmla="*/ 624 w 624"/>
                  <a:gd name="T9" fmla="*/ 0 h 272"/>
                  <a:gd name="T10" fmla="*/ 0 w 624"/>
                  <a:gd name="T11" fmla="*/ 0 h 272"/>
                </a:gdLst>
                <a:ahLst/>
                <a:cxnLst>
                  <a:cxn ang="0">
                    <a:pos x="T0" y="T1"/>
                  </a:cxn>
                  <a:cxn ang="0">
                    <a:pos x="T2" y="T3"/>
                  </a:cxn>
                  <a:cxn ang="0">
                    <a:pos x="T4" y="T5"/>
                  </a:cxn>
                  <a:cxn ang="0">
                    <a:pos x="T6" y="T7"/>
                  </a:cxn>
                  <a:cxn ang="0">
                    <a:pos x="T8" y="T9"/>
                  </a:cxn>
                  <a:cxn ang="0">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imes New Roman" pitchFamily="18" charset="0"/>
                </a:endParaRPr>
              </a:p>
            </p:txBody>
          </p:sp>
          <p:sp>
            <p:nvSpPr>
              <p:cNvPr id="3094" name="Freeform 22"/>
              <p:cNvSpPr>
                <a:spLocks/>
              </p:cNvSpPr>
              <p:nvPr/>
            </p:nvSpPr>
            <p:spPr bwMode="ltGray">
              <a:xfrm rot="-5400000">
                <a:off x="4797" y="1721"/>
                <a:ext cx="632" cy="316"/>
              </a:xfrm>
              <a:custGeom>
                <a:avLst/>
                <a:gdLst>
                  <a:gd name="T0" fmla="*/ 8 w 632"/>
                  <a:gd name="T1" fmla="*/ 45 h 362"/>
                  <a:gd name="T2" fmla="*/ 8 w 632"/>
                  <a:gd name="T3" fmla="*/ 317 h 362"/>
                  <a:gd name="T4" fmla="*/ 248 w 632"/>
                  <a:gd name="T5" fmla="*/ 317 h 362"/>
                  <a:gd name="T6" fmla="*/ 632 w 632"/>
                  <a:gd name="T7" fmla="*/ 317 h 362"/>
                  <a:gd name="T8" fmla="*/ 632 w 632"/>
                  <a:gd name="T9" fmla="*/ 45 h 362"/>
                  <a:gd name="T10" fmla="*/ 104 w 632"/>
                  <a:gd name="T11" fmla="*/ 45 h 362"/>
                  <a:gd name="T12" fmla="*/ 8 w 632"/>
                  <a:gd name="T13" fmla="*/ 45 h 362"/>
                </a:gdLst>
                <a:ahLst/>
                <a:cxnLst>
                  <a:cxn ang="0">
                    <a:pos x="T0" y="T1"/>
                  </a:cxn>
                  <a:cxn ang="0">
                    <a:pos x="T2" y="T3"/>
                  </a:cxn>
                  <a:cxn ang="0">
                    <a:pos x="T4" y="T5"/>
                  </a:cxn>
                  <a:cxn ang="0">
                    <a:pos x="T6" y="T7"/>
                  </a:cxn>
                  <a:cxn ang="0">
                    <a:pos x="T8" y="T9"/>
                  </a:cxn>
                  <a:cxn ang="0">
                    <a:pos x="T10" y="T11"/>
                  </a:cxn>
                  <a:cxn ang="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imes New Roman" pitchFamily="18" charset="0"/>
                </a:endParaRPr>
              </a:p>
            </p:txBody>
          </p:sp>
        </p:grpSp>
        <p:sp>
          <p:nvSpPr>
            <p:cNvPr id="3095" name="Freeform 23"/>
            <p:cNvSpPr>
              <a:spLocks/>
            </p:cNvSpPr>
            <p:nvPr/>
          </p:nvSpPr>
          <p:spPr bwMode="ltGray">
            <a:xfrm flipH="1">
              <a:off x="-2" y="1536"/>
              <a:ext cx="5762" cy="412"/>
            </a:xfrm>
            <a:custGeom>
              <a:avLst/>
              <a:gdLst>
                <a:gd name="T0" fmla="*/ 0 w 5762"/>
                <a:gd name="T1" fmla="*/ 196 h 385"/>
                <a:gd name="T2" fmla="*/ 5762 w 5762"/>
                <a:gd name="T3" fmla="*/ 188 h 385"/>
                <a:gd name="T4" fmla="*/ 5762 w 5762"/>
                <a:gd name="T5" fmla="*/ 4 h 385"/>
                <a:gd name="T6" fmla="*/ 0 w 5762"/>
                <a:gd name="T7" fmla="*/ 0 h 385"/>
                <a:gd name="T8" fmla="*/ 0 w 5762"/>
                <a:gd name="T9" fmla="*/ 196 h 385"/>
              </a:gdLst>
              <a:ahLst/>
              <a:cxnLst>
                <a:cxn ang="0">
                  <a:pos x="T0" y="T1"/>
                </a:cxn>
                <a:cxn ang="0">
                  <a:pos x="T2" y="T3"/>
                </a:cxn>
                <a:cxn ang="0">
                  <a:pos x="T4" y="T5"/>
                </a:cxn>
                <a:cxn ang="0">
                  <a:pos x="T6" y="T7"/>
                </a:cxn>
                <a:cxn ang="0">
                  <a:pos x="T8" y="T9"/>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5400000" scaled="1"/>
            </a:gradFill>
            <a:ln>
              <a:noFill/>
            </a:ln>
            <a:effectLst/>
            <a:extLst>
              <a:ext uri="{91240B29-F687-4F45-9708-019B960494DF}">
                <a14:hiddenLine xmlns:a14="http://schemas.microsoft.com/office/drawing/2010/main" w="9525" cap="flat">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0" fontAlgn="base" hangingPunct="0">
                <a:spcBef>
                  <a:spcPct val="0"/>
                </a:spcBef>
                <a:spcAft>
                  <a:spcPct val="0"/>
                </a:spcAft>
              </a:pPr>
              <a:endParaRPr lang="en-US" smtClean="0">
                <a:solidFill>
                  <a:srgbClr val="000000"/>
                </a:solidFill>
                <a:latin typeface="Times New Roman" pitchFamily="18" charset="0"/>
              </a:endParaRPr>
            </a:p>
          </p:txBody>
        </p:sp>
        <p:sp>
          <p:nvSpPr>
            <p:cNvPr id="3096" name="Freeform 24"/>
            <p:cNvSpPr>
              <a:spLocks/>
            </p:cNvSpPr>
            <p:nvPr/>
          </p:nvSpPr>
          <p:spPr bwMode="ltGray">
            <a:xfrm flipH="1">
              <a:off x="-2" y="2017"/>
              <a:ext cx="5761" cy="189"/>
            </a:xfrm>
            <a:custGeom>
              <a:avLst/>
              <a:gdLst>
                <a:gd name="T0" fmla="*/ 0 w 5761"/>
                <a:gd name="T1" fmla="*/ 28 h 189"/>
                <a:gd name="T2" fmla="*/ 5761 w 5761"/>
                <a:gd name="T3" fmla="*/ 0 h 189"/>
                <a:gd name="T4" fmla="*/ 5761 w 5761"/>
                <a:gd name="T5" fmla="*/ 189 h 189"/>
                <a:gd name="T6" fmla="*/ 1 w 5761"/>
                <a:gd name="T7" fmla="*/ 189 h 189"/>
                <a:gd name="T8" fmla="*/ 0 w 5761"/>
                <a:gd name="T9" fmla="*/ 28 h 189"/>
              </a:gdLst>
              <a:ahLst/>
              <a:cxnLst>
                <a:cxn ang="0">
                  <a:pos x="T0" y="T1"/>
                </a:cxn>
                <a:cxn ang="0">
                  <a:pos x="T2" y="T3"/>
                </a:cxn>
                <a:cxn ang="0">
                  <a:pos x="T4" y="T5"/>
                </a:cxn>
                <a:cxn ang="0">
                  <a:pos x="T6" y="T7"/>
                </a:cxn>
                <a:cxn ang="0">
                  <a:pos x="T8" y="T9"/>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5400000" scaled="1"/>
            </a:gradFill>
            <a:ln>
              <a:noFill/>
            </a:ln>
            <a:effectLst/>
            <a:extLst>
              <a:ext uri="{91240B29-F687-4F45-9708-019B960494DF}">
                <a14:hiddenLine xmlns:a14="http://schemas.microsoft.com/office/drawing/2010/main" w="9525" cap="flat">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0" fontAlgn="base" hangingPunct="0">
                <a:spcBef>
                  <a:spcPct val="0"/>
                </a:spcBef>
                <a:spcAft>
                  <a:spcPct val="0"/>
                </a:spcAft>
              </a:pPr>
              <a:endParaRPr lang="en-US" smtClean="0">
                <a:solidFill>
                  <a:srgbClr val="000000"/>
                </a:solidFill>
                <a:latin typeface="Times New Roman" pitchFamily="18" charset="0"/>
              </a:endParaRPr>
            </a:p>
          </p:txBody>
        </p:sp>
      </p:grpSp>
      <p:sp>
        <p:nvSpPr>
          <p:cNvPr id="3097" name="Rectangle 25"/>
          <p:cNvSpPr>
            <a:spLocks noGrp="1" noChangeArrowheads="1"/>
          </p:cNvSpPr>
          <p:nvPr>
            <p:ph type="ctrTitle"/>
          </p:nvPr>
        </p:nvSpPr>
        <p:spPr>
          <a:xfrm>
            <a:off x="381000" y="762000"/>
            <a:ext cx="8564563" cy="1722438"/>
          </a:xfrm>
        </p:spPr>
        <p:txBody>
          <a:bodyPr/>
          <a:lstStyle>
            <a:lvl1pPr>
              <a:defRPr sz="6000"/>
            </a:lvl1pPr>
          </a:lstStyle>
          <a:p>
            <a:pPr lvl="0"/>
            <a:r>
              <a:rPr lang="en-US" altLang="en-US" noProof="0" smtClean="0"/>
              <a:t>Click to edit Master title style</a:t>
            </a:r>
          </a:p>
        </p:txBody>
      </p:sp>
      <p:sp>
        <p:nvSpPr>
          <p:cNvPr id="3098" name="Rectangle 26"/>
          <p:cNvSpPr>
            <a:spLocks noGrp="1" noChangeArrowheads="1"/>
          </p:cNvSpPr>
          <p:nvPr>
            <p:ph type="subTitle" idx="1"/>
          </p:nvPr>
        </p:nvSpPr>
        <p:spPr>
          <a:xfrm>
            <a:off x="1166813" y="3886200"/>
            <a:ext cx="7291387" cy="1752600"/>
          </a:xfrm>
        </p:spPr>
        <p:txBody>
          <a:bodyPr/>
          <a:lstStyle>
            <a:lvl1pPr marL="0" indent="0" algn="ctr">
              <a:buFont typeface="Arial" charset="0"/>
              <a:buNone/>
              <a:defRPr sz="5400"/>
            </a:lvl1pPr>
          </a:lstStyle>
          <a:p>
            <a:pPr lvl="0"/>
            <a:r>
              <a:rPr lang="en-US" altLang="en-US" noProof="0" smtClean="0"/>
              <a:t>Click to edit Master subtitle style</a:t>
            </a:r>
          </a:p>
        </p:txBody>
      </p:sp>
    </p:spTree>
    <p:extLst>
      <p:ext uri="{BB962C8B-B14F-4D97-AF65-F5344CB8AC3E}">
        <p14:creationId xmlns:p14="http://schemas.microsoft.com/office/powerpoint/2010/main" val="19716549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553274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4013349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219200"/>
            <a:ext cx="4038600" cy="5638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0" y="1219200"/>
            <a:ext cx="4038600" cy="5638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022587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913620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140591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34830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57770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7D1444-C482-4CA2-85B1-5E7E90CD58B6}" type="datetimeFigureOut">
              <a:rPr lang="en-US" smtClean="0"/>
              <a:t>4/3/2019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2C396C-C76C-4C21-8667-683C11FDDAC4}" type="slidenum">
              <a:rPr lang="en-US" smtClean="0"/>
              <a:t>‹#›</a:t>
            </a:fld>
            <a:endParaRPr lang="en-US"/>
          </a:p>
        </p:txBody>
      </p:sp>
    </p:spTree>
    <p:extLst>
      <p:ext uri="{BB962C8B-B14F-4D97-AF65-F5344CB8AC3E}">
        <p14:creationId xmlns:p14="http://schemas.microsoft.com/office/powerpoint/2010/main" val="24684960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184392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863011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0"/>
            <a:ext cx="2057400" cy="6858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0"/>
            <a:ext cx="6019800" cy="6858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166625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1143000" y="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219200"/>
            <a:ext cx="4038600" cy="5638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5105400" y="1219200"/>
            <a:ext cx="4038600" cy="5638800"/>
          </a:xfrm>
        </p:spPr>
        <p:txBody>
          <a:bodyPr/>
          <a:lstStyle/>
          <a:p>
            <a:endParaRPr lang="en-US"/>
          </a:p>
        </p:txBody>
      </p:sp>
    </p:spTree>
    <p:extLst>
      <p:ext uri="{BB962C8B-B14F-4D97-AF65-F5344CB8AC3E}">
        <p14:creationId xmlns:p14="http://schemas.microsoft.com/office/powerpoint/2010/main" val="1362747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7D1444-C482-4CA2-85B1-5E7E90CD58B6}" type="datetimeFigureOut">
              <a:rPr lang="en-US" smtClean="0"/>
              <a:t>4/3/2019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2C396C-C76C-4C21-8667-683C11FDDAC4}" type="slidenum">
              <a:rPr lang="en-US" smtClean="0"/>
              <a:t>‹#›</a:t>
            </a:fld>
            <a:endParaRPr lang="en-US"/>
          </a:p>
        </p:txBody>
      </p:sp>
    </p:spTree>
    <p:extLst>
      <p:ext uri="{BB962C8B-B14F-4D97-AF65-F5344CB8AC3E}">
        <p14:creationId xmlns:p14="http://schemas.microsoft.com/office/powerpoint/2010/main" val="3498661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87D1444-C482-4CA2-85B1-5E7E90CD58B6}" type="datetimeFigureOut">
              <a:rPr lang="en-US" smtClean="0"/>
              <a:t>4/3/2019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2C396C-C76C-4C21-8667-683C11FDDAC4}" type="slidenum">
              <a:rPr lang="en-US" smtClean="0"/>
              <a:t>‹#›</a:t>
            </a:fld>
            <a:endParaRPr lang="en-US"/>
          </a:p>
        </p:txBody>
      </p:sp>
    </p:spTree>
    <p:extLst>
      <p:ext uri="{BB962C8B-B14F-4D97-AF65-F5344CB8AC3E}">
        <p14:creationId xmlns:p14="http://schemas.microsoft.com/office/powerpoint/2010/main" val="3705602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87D1444-C482-4CA2-85B1-5E7E90CD58B6}" type="datetimeFigureOut">
              <a:rPr lang="en-US" smtClean="0"/>
              <a:t>4/3/2019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2C396C-C76C-4C21-8667-683C11FDDAC4}" type="slidenum">
              <a:rPr lang="en-US" smtClean="0"/>
              <a:t>‹#›</a:t>
            </a:fld>
            <a:endParaRPr lang="en-US"/>
          </a:p>
        </p:txBody>
      </p:sp>
    </p:spTree>
    <p:extLst>
      <p:ext uri="{BB962C8B-B14F-4D97-AF65-F5344CB8AC3E}">
        <p14:creationId xmlns:p14="http://schemas.microsoft.com/office/powerpoint/2010/main" val="4160574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87D1444-C482-4CA2-85B1-5E7E90CD58B6}" type="datetimeFigureOut">
              <a:rPr lang="en-US" smtClean="0"/>
              <a:t>4/3/2019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2C396C-C76C-4C21-8667-683C11FDDAC4}" type="slidenum">
              <a:rPr lang="en-US" smtClean="0"/>
              <a:t>‹#›</a:t>
            </a:fld>
            <a:endParaRPr lang="en-US"/>
          </a:p>
        </p:txBody>
      </p:sp>
    </p:spTree>
    <p:extLst>
      <p:ext uri="{BB962C8B-B14F-4D97-AF65-F5344CB8AC3E}">
        <p14:creationId xmlns:p14="http://schemas.microsoft.com/office/powerpoint/2010/main" val="1240733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7D1444-C482-4CA2-85B1-5E7E90CD58B6}" type="datetimeFigureOut">
              <a:rPr lang="en-US" smtClean="0"/>
              <a:t>4/3/2019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2C396C-C76C-4C21-8667-683C11FDDAC4}" type="slidenum">
              <a:rPr lang="en-US" smtClean="0"/>
              <a:t>‹#›</a:t>
            </a:fld>
            <a:endParaRPr lang="en-US"/>
          </a:p>
        </p:txBody>
      </p:sp>
    </p:spTree>
    <p:extLst>
      <p:ext uri="{BB962C8B-B14F-4D97-AF65-F5344CB8AC3E}">
        <p14:creationId xmlns:p14="http://schemas.microsoft.com/office/powerpoint/2010/main" val="722319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7D1444-C482-4CA2-85B1-5E7E90CD58B6}" type="datetimeFigureOut">
              <a:rPr lang="en-US" smtClean="0"/>
              <a:t>4/3/2019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2C396C-C76C-4C21-8667-683C11FDDAC4}" type="slidenum">
              <a:rPr lang="en-US" smtClean="0"/>
              <a:t>‹#›</a:t>
            </a:fld>
            <a:endParaRPr lang="en-US"/>
          </a:p>
        </p:txBody>
      </p:sp>
    </p:spTree>
    <p:extLst>
      <p:ext uri="{BB962C8B-B14F-4D97-AF65-F5344CB8AC3E}">
        <p14:creationId xmlns:p14="http://schemas.microsoft.com/office/powerpoint/2010/main" val="19609962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7D1444-C482-4CA2-85B1-5E7E90CD58B6}" type="datetimeFigureOut">
              <a:rPr lang="en-US" smtClean="0"/>
              <a:t>4/3/2019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2C396C-C76C-4C21-8667-683C11FDDAC4}" type="slidenum">
              <a:rPr lang="en-US" smtClean="0"/>
              <a:t>‹#›</a:t>
            </a:fld>
            <a:endParaRPr lang="en-US"/>
          </a:p>
        </p:txBody>
      </p:sp>
    </p:spTree>
    <p:extLst>
      <p:ext uri="{BB962C8B-B14F-4D97-AF65-F5344CB8AC3E}">
        <p14:creationId xmlns:p14="http://schemas.microsoft.com/office/powerpoint/2010/main" val="2699843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7D1444-C482-4CA2-85B1-5E7E90CD58B6}" type="datetimeFigureOut">
              <a:rPr lang="en-US" smtClean="0"/>
              <a:t>4/3/2019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2C396C-C76C-4C21-8667-683C11FDDAC4}" type="slidenum">
              <a:rPr lang="en-US" smtClean="0"/>
              <a:t>‹#›</a:t>
            </a:fld>
            <a:endParaRPr lang="en-US"/>
          </a:p>
        </p:txBody>
      </p:sp>
    </p:spTree>
    <p:extLst>
      <p:ext uri="{BB962C8B-B14F-4D97-AF65-F5344CB8AC3E}">
        <p14:creationId xmlns:p14="http://schemas.microsoft.com/office/powerpoint/2010/main" val="2287467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0" y="-4763"/>
            <a:ext cx="1063625" cy="6858001"/>
            <a:chOff x="0" y="-3"/>
            <a:chExt cx="670" cy="4320"/>
          </a:xfrm>
        </p:grpSpPr>
        <p:grpSp>
          <p:nvGrpSpPr>
            <p:cNvPr id="2051" name="Group 3"/>
            <p:cNvGrpSpPr>
              <a:grpSpLocks/>
            </p:cNvGrpSpPr>
            <p:nvPr/>
          </p:nvGrpSpPr>
          <p:grpSpPr bwMode="auto">
            <a:xfrm rot="16200000" flipH="1">
              <a:off x="-1815" y="1838"/>
              <a:ext cx="4320" cy="638"/>
              <a:chOff x="-2" y="1562"/>
              <a:chExt cx="5762" cy="638"/>
            </a:xfrm>
          </p:grpSpPr>
          <p:sp>
            <p:nvSpPr>
              <p:cNvPr id="2052" name="Freeform 4"/>
              <p:cNvSpPr>
                <a:spLocks/>
              </p:cNvSpPr>
              <p:nvPr/>
            </p:nvSpPr>
            <p:spPr bwMode="ltGray">
              <a:xfrm rot="-5400000">
                <a:off x="2559" y="-993"/>
                <a:ext cx="624" cy="5745"/>
              </a:xfrm>
              <a:custGeom>
                <a:avLst/>
                <a:gdLst>
                  <a:gd name="T0" fmla="*/ 0 w 1000"/>
                  <a:gd name="T1" fmla="*/ 0 h 720"/>
                  <a:gd name="T2" fmla="*/ 0 w 1000"/>
                  <a:gd name="T3" fmla="*/ 720 h 720"/>
                  <a:gd name="T4" fmla="*/ 1000 w 1000"/>
                  <a:gd name="T5" fmla="*/ 720 h 720"/>
                  <a:gd name="T6" fmla="*/ 1000 w 1000"/>
                  <a:gd name="T7" fmla="*/ 0 h 720"/>
                  <a:gd name="T8" fmla="*/ 0 w 1000"/>
                  <a:gd name="T9" fmla="*/ 0 h 720"/>
                </a:gdLst>
                <a:ahLst/>
                <a:cxnLst>
                  <a:cxn ang="0">
                    <a:pos x="T0" y="T1"/>
                  </a:cxn>
                  <a:cxn ang="0">
                    <a:pos x="T2" y="T3"/>
                  </a:cxn>
                  <a:cxn ang="0">
                    <a:pos x="T4" y="T5"/>
                  </a:cxn>
                  <a:cxn ang="0">
                    <a:pos x="T6" y="T7"/>
                  </a:cxn>
                  <a:cxn ang="0">
                    <a:pos x="T8" y="T9"/>
                  </a:cxn>
                </a:cxnLst>
                <a:rect l="0" t="0" r="r" b="b"/>
                <a:pathLst>
                  <a:path w="1000" h="720">
                    <a:moveTo>
                      <a:pt x="0" y="0"/>
                    </a:moveTo>
                    <a:lnTo>
                      <a:pt x="0" y="720"/>
                    </a:lnTo>
                    <a:lnTo>
                      <a:pt x="1000" y="720"/>
                    </a:lnTo>
                    <a:lnTo>
                      <a:pt x="1000" y="0"/>
                    </a:lnTo>
                    <a:lnTo>
                      <a:pt x="0" y="0"/>
                    </a:lnTo>
                    <a:close/>
                  </a:path>
                </a:pathLst>
              </a:custGeom>
              <a:solidFill>
                <a:schemeClr val="accent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imes New Roman" pitchFamily="18" charset="0"/>
                </a:endParaRPr>
              </a:p>
            </p:txBody>
          </p:sp>
          <p:sp>
            <p:nvSpPr>
              <p:cNvPr id="2053" name="Freeform 5"/>
              <p:cNvSpPr>
                <a:spLocks/>
              </p:cNvSpPr>
              <p:nvPr/>
            </p:nvSpPr>
            <p:spPr bwMode="ltGray">
              <a:xfrm rot="-5400000">
                <a:off x="1323" y="1669"/>
                <a:ext cx="624" cy="421"/>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imes New Roman" pitchFamily="18" charset="0"/>
                </a:endParaRPr>
              </a:p>
            </p:txBody>
          </p:sp>
          <p:sp>
            <p:nvSpPr>
              <p:cNvPr id="2054" name="Freeform 6"/>
              <p:cNvSpPr>
                <a:spLocks/>
              </p:cNvSpPr>
              <p:nvPr/>
            </p:nvSpPr>
            <p:spPr bwMode="ltGray">
              <a:xfrm rot="-5400000">
                <a:off x="982" y="1669"/>
                <a:ext cx="624" cy="422"/>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imes New Roman" pitchFamily="18" charset="0"/>
                </a:endParaRPr>
              </a:p>
            </p:txBody>
          </p:sp>
          <p:sp>
            <p:nvSpPr>
              <p:cNvPr id="2055" name="Freeform 7"/>
              <p:cNvSpPr>
                <a:spLocks/>
              </p:cNvSpPr>
              <p:nvPr/>
            </p:nvSpPr>
            <p:spPr bwMode="ltGray">
              <a:xfrm rot="-5400000">
                <a:off x="-57" y="1752"/>
                <a:ext cx="624" cy="255"/>
              </a:xfrm>
              <a:custGeom>
                <a:avLst/>
                <a:gdLst>
                  <a:gd name="T0" fmla="*/ 0 w 624"/>
                  <a:gd name="T1" fmla="*/ 53 h 370"/>
                  <a:gd name="T2" fmla="*/ 0 w 624"/>
                  <a:gd name="T3" fmla="*/ 325 h 370"/>
                  <a:gd name="T4" fmla="*/ 624 w 624"/>
                  <a:gd name="T5" fmla="*/ 325 h 370"/>
                  <a:gd name="T6" fmla="*/ 624 w 624"/>
                  <a:gd name="T7" fmla="*/ 53 h 370"/>
                  <a:gd name="T8" fmla="*/ 384 w 624"/>
                  <a:gd name="T9" fmla="*/ 8 h 370"/>
                  <a:gd name="T10" fmla="*/ 0 w 624"/>
                  <a:gd name="T11" fmla="*/ 53 h 370"/>
                </a:gdLst>
                <a:ahLst/>
                <a:cxnLst>
                  <a:cxn ang="0">
                    <a:pos x="T0" y="T1"/>
                  </a:cxn>
                  <a:cxn ang="0">
                    <a:pos x="T2" y="T3"/>
                  </a:cxn>
                  <a:cxn ang="0">
                    <a:pos x="T4" y="T5"/>
                  </a:cxn>
                  <a:cxn ang="0">
                    <a:pos x="T6" y="T7"/>
                  </a:cxn>
                  <a:cxn ang="0">
                    <a:pos x="T8" y="T9"/>
                  </a:cxn>
                  <a:cxn ang="0">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imes New Roman" pitchFamily="18" charset="0"/>
                </a:endParaRPr>
              </a:p>
            </p:txBody>
          </p:sp>
          <p:sp>
            <p:nvSpPr>
              <p:cNvPr id="2056" name="Freeform 8"/>
              <p:cNvSpPr>
                <a:spLocks/>
              </p:cNvSpPr>
              <p:nvPr/>
            </p:nvSpPr>
            <p:spPr bwMode="ltGray">
              <a:xfrm rot="-5400000">
                <a:off x="664" y="1733"/>
                <a:ext cx="624" cy="294"/>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imes New Roman" pitchFamily="18" charset="0"/>
                </a:endParaRPr>
              </a:p>
            </p:txBody>
          </p:sp>
          <p:sp>
            <p:nvSpPr>
              <p:cNvPr id="2057" name="Freeform 9"/>
              <p:cNvSpPr>
                <a:spLocks/>
              </p:cNvSpPr>
              <p:nvPr/>
            </p:nvSpPr>
            <p:spPr bwMode="ltGray">
              <a:xfrm rot="-5400000">
                <a:off x="442" y="1699"/>
                <a:ext cx="624" cy="362"/>
              </a:xfrm>
              <a:custGeom>
                <a:avLst/>
                <a:gdLst>
                  <a:gd name="T0" fmla="*/ 0 w 624"/>
                  <a:gd name="T1" fmla="*/ 0 h 272"/>
                  <a:gd name="T2" fmla="*/ 0 w 624"/>
                  <a:gd name="T3" fmla="*/ 272 h 272"/>
                  <a:gd name="T4" fmla="*/ 240 w 624"/>
                  <a:gd name="T5" fmla="*/ 240 h 272"/>
                  <a:gd name="T6" fmla="*/ 624 w 624"/>
                  <a:gd name="T7" fmla="*/ 272 h 272"/>
                  <a:gd name="T8" fmla="*/ 624 w 624"/>
                  <a:gd name="T9" fmla="*/ 0 h 272"/>
                  <a:gd name="T10" fmla="*/ 0 w 624"/>
                  <a:gd name="T11" fmla="*/ 0 h 272"/>
                </a:gdLst>
                <a:ahLst/>
                <a:cxnLst>
                  <a:cxn ang="0">
                    <a:pos x="T0" y="T1"/>
                  </a:cxn>
                  <a:cxn ang="0">
                    <a:pos x="T2" y="T3"/>
                  </a:cxn>
                  <a:cxn ang="0">
                    <a:pos x="T4" y="T5"/>
                  </a:cxn>
                  <a:cxn ang="0">
                    <a:pos x="T6" y="T7"/>
                  </a:cxn>
                  <a:cxn ang="0">
                    <a:pos x="T8" y="T9"/>
                  </a:cxn>
                  <a:cxn ang="0">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imes New Roman" pitchFamily="18" charset="0"/>
                </a:endParaRPr>
              </a:p>
            </p:txBody>
          </p:sp>
          <p:sp>
            <p:nvSpPr>
              <p:cNvPr id="2058" name="Freeform 10"/>
              <p:cNvSpPr>
                <a:spLocks/>
              </p:cNvSpPr>
              <p:nvPr/>
            </p:nvSpPr>
            <p:spPr bwMode="ltGray">
              <a:xfrm rot="-5400000">
                <a:off x="156" y="1726"/>
                <a:ext cx="632" cy="315"/>
              </a:xfrm>
              <a:custGeom>
                <a:avLst/>
                <a:gdLst>
                  <a:gd name="T0" fmla="*/ 8 w 632"/>
                  <a:gd name="T1" fmla="*/ 45 h 362"/>
                  <a:gd name="T2" fmla="*/ 8 w 632"/>
                  <a:gd name="T3" fmla="*/ 317 h 362"/>
                  <a:gd name="T4" fmla="*/ 248 w 632"/>
                  <a:gd name="T5" fmla="*/ 317 h 362"/>
                  <a:gd name="T6" fmla="*/ 632 w 632"/>
                  <a:gd name="T7" fmla="*/ 317 h 362"/>
                  <a:gd name="T8" fmla="*/ 632 w 632"/>
                  <a:gd name="T9" fmla="*/ 45 h 362"/>
                  <a:gd name="T10" fmla="*/ 104 w 632"/>
                  <a:gd name="T11" fmla="*/ 45 h 362"/>
                  <a:gd name="T12" fmla="*/ 8 w 632"/>
                  <a:gd name="T13" fmla="*/ 45 h 362"/>
                </a:gdLst>
                <a:ahLst/>
                <a:cxnLst>
                  <a:cxn ang="0">
                    <a:pos x="T0" y="T1"/>
                  </a:cxn>
                  <a:cxn ang="0">
                    <a:pos x="T2" y="T3"/>
                  </a:cxn>
                  <a:cxn ang="0">
                    <a:pos x="T4" y="T5"/>
                  </a:cxn>
                  <a:cxn ang="0">
                    <a:pos x="T6" y="T7"/>
                  </a:cxn>
                  <a:cxn ang="0">
                    <a:pos x="T8" y="T9"/>
                  </a:cxn>
                  <a:cxn ang="0">
                    <a:pos x="T10" y="T11"/>
                  </a:cxn>
                  <a:cxn ang="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imes New Roman" pitchFamily="18" charset="0"/>
                </a:endParaRPr>
              </a:p>
            </p:txBody>
          </p:sp>
          <p:sp>
            <p:nvSpPr>
              <p:cNvPr id="2059" name="Freeform 11"/>
              <p:cNvSpPr>
                <a:spLocks/>
              </p:cNvSpPr>
              <p:nvPr/>
            </p:nvSpPr>
            <p:spPr bwMode="ltGray">
              <a:xfrm rot="-5400000">
                <a:off x="3211" y="1664"/>
                <a:ext cx="624" cy="421"/>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imes New Roman" pitchFamily="18" charset="0"/>
                </a:endParaRPr>
              </a:p>
            </p:txBody>
          </p:sp>
          <p:sp>
            <p:nvSpPr>
              <p:cNvPr id="2060" name="Freeform 12"/>
              <p:cNvSpPr>
                <a:spLocks/>
              </p:cNvSpPr>
              <p:nvPr/>
            </p:nvSpPr>
            <p:spPr bwMode="ltGray">
              <a:xfrm rot="-5400000">
                <a:off x="2870" y="1664"/>
                <a:ext cx="624" cy="422"/>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imes New Roman" pitchFamily="18" charset="0"/>
                </a:endParaRPr>
              </a:p>
            </p:txBody>
          </p:sp>
          <p:sp>
            <p:nvSpPr>
              <p:cNvPr id="2061" name="Freeform 13"/>
              <p:cNvSpPr>
                <a:spLocks/>
              </p:cNvSpPr>
              <p:nvPr/>
            </p:nvSpPr>
            <p:spPr bwMode="ltGray">
              <a:xfrm rot="-5400000">
                <a:off x="1830" y="1747"/>
                <a:ext cx="624" cy="255"/>
              </a:xfrm>
              <a:custGeom>
                <a:avLst/>
                <a:gdLst>
                  <a:gd name="T0" fmla="*/ 0 w 624"/>
                  <a:gd name="T1" fmla="*/ 53 h 370"/>
                  <a:gd name="T2" fmla="*/ 0 w 624"/>
                  <a:gd name="T3" fmla="*/ 325 h 370"/>
                  <a:gd name="T4" fmla="*/ 624 w 624"/>
                  <a:gd name="T5" fmla="*/ 325 h 370"/>
                  <a:gd name="T6" fmla="*/ 624 w 624"/>
                  <a:gd name="T7" fmla="*/ 53 h 370"/>
                  <a:gd name="T8" fmla="*/ 384 w 624"/>
                  <a:gd name="T9" fmla="*/ 8 h 370"/>
                  <a:gd name="T10" fmla="*/ 0 w 624"/>
                  <a:gd name="T11" fmla="*/ 53 h 370"/>
                </a:gdLst>
                <a:ahLst/>
                <a:cxnLst>
                  <a:cxn ang="0">
                    <a:pos x="T0" y="T1"/>
                  </a:cxn>
                  <a:cxn ang="0">
                    <a:pos x="T2" y="T3"/>
                  </a:cxn>
                  <a:cxn ang="0">
                    <a:pos x="T4" y="T5"/>
                  </a:cxn>
                  <a:cxn ang="0">
                    <a:pos x="T6" y="T7"/>
                  </a:cxn>
                  <a:cxn ang="0">
                    <a:pos x="T8" y="T9"/>
                  </a:cxn>
                  <a:cxn ang="0">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imes New Roman" pitchFamily="18" charset="0"/>
                </a:endParaRPr>
              </a:p>
            </p:txBody>
          </p:sp>
          <p:sp>
            <p:nvSpPr>
              <p:cNvPr id="2062" name="Freeform 14"/>
              <p:cNvSpPr>
                <a:spLocks/>
              </p:cNvSpPr>
              <p:nvPr/>
            </p:nvSpPr>
            <p:spPr bwMode="ltGray">
              <a:xfrm rot="-5400000">
                <a:off x="2551" y="1728"/>
                <a:ext cx="624" cy="294"/>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imes New Roman" pitchFamily="18" charset="0"/>
                </a:endParaRPr>
              </a:p>
            </p:txBody>
          </p:sp>
          <p:sp>
            <p:nvSpPr>
              <p:cNvPr id="2063" name="Freeform 15"/>
              <p:cNvSpPr>
                <a:spLocks/>
              </p:cNvSpPr>
              <p:nvPr/>
            </p:nvSpPr>
            <p:spPr bwMode="ltGray">
              <a:xfrm rot="-5400000">
                <a:off x="2330" y="1694"/>
                <a:ext cx="624" cy="361"/>
              </a:xfrm>
              <a:custGeom>
                <a:avLst/>
                <a:gdLst>
                  <a:gd name="T0" fmla="*/ 0 w 624"/>
                  <a:gd name="T1" fmla="*/ 0 h 272"/>
                  <a:gd name="T2" fmla="*/ 0 w 624"/>
                  <a:gd name="T3" fmla="*/ 272 h 272"/>
                  <a:gd name="T4" fmla="*/ 240 w 624"/>
                  <a:gd name="T5" fmla="*/ 240 h 272"/>
                  <a:gd name="T6" fmla="*/ 624 w 624"/>
                  <a:gd name="T7" fmla="*/ 272 h 272"/>
                  <a:gd name="T8" fmla="*/ 624 w 624"/>
                  <a:gd name="T9" fmla="*/ 0 h 272"/>
                  <a:gd name="T10" fmla="*/ 0 w 624"/>
                  <a:gd name="T11" fmla="*/ 0 h 272"/>
                </a:gdLst>
                <a:ahLst/>
                <a:cxnLst>
                  <a:cxn ang="0">
                    <a:pos x="T0" y="T1"/>
                  </a:cxn>
                  <a:cxn ang="0">
                    <a:pos x="T2" y="T3"/>
                  </a:cxn>
                  <a:cxn ang="0">
                    <a:pos x="T4" y="T5"/>
                  </a:cxn>
                  <a:cxn ang="0">
                    <a:pos x="T6" y="T7"/>
                  </a:cxn>
                  <a:cxn ang="0">
                    <a:pos x="T8" y="T9"/>
                  </a:cxn>
                  <a:cxn ang="0">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imes New Roman" pitchFamily="18" charset="0"/>
                </a:endParaRPr>
              </a:p>
            </p:txBody>
          </p:sp>
          <p:sp>
            <p:nvSpPr>
              <p:cNvPr id="2064" name="Freeform 16"/>
              <p:cNvSpPr>
                <a:spLocks/>
              </p:cNvSpPr>
              <p:nvPr/>
            </p:nvSpPr>
            <p:spPr bwMode="ltGray">
              <a:xfrm rot="-5400000">
                <a:off x="2043" y="1721"/>
                <a:ext cx="632" cy="316"/>
              </a:xfrm>
              <a:custGeom>
                <a:avLst/>
                <a:gdLst>
                  <a:gd name="T0" fmla="*/ 8 w 632"/>
                  <a:gd name="T1" fmla="*/ 45 h 362"/>
                  <a:gd name="T2" fmla="*/ 8 w 632"/>
                  <a:gd name="T3" fmla="*/ 317 h 362"/>
                  <a:gd name="T4" fmla="*/ 248 w 632"/>
                  <a:gd name="T5" fmla="*/ 317 h 362"/>
                  <a:gd name="T6" fmla="*/ 632 w 632"/>
                  <a:gd name="T7" fmla="*/ 317 h 362"/>
                  <a:gd name="T8" fmla="*/ 632 w 632"/>
                  <a:gd name="T9" fmla="*/ 45 h 362"/>
                  <a:gd name="T10" fmla="*/ 104 w 632"/>
                  <a:gd name="T11" fmla="*/ 45 h 362"/>
                  <a:gd name="T12" fmla="*/ 8 w 632"/>
                  <a:gd name="T13" fmla="*/ 45 h 362"/>
                </a:gdLst>
                <a:ahLst/>
                <a:cxnLst>
                  <a:cxn ang="0">
                    <a:pos x="T0" y="T1"/>
                  </a:cxn>
                  <a:cxn ang="0">
                    <a:pos x="T2" y="T3"/>
                  </a:cxn>
                  <a:cxn ang="0">
                    <a:pos x="T4" y="T5"/>
                  </a:cxn>
                  <a:cxn ang="0">
                    <a:pos x="T6" y="T7"/>
                  </a:cxn>
                  <a:cxn ang="0">
                    <a:pos x="T8" y="T9"/>
                  </a:cxn>
                  <a:cxn ang="0">
                    <a:pos x="T10" y="T11"/>
                  </a:cxn>
                  <a:cxn ang="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imes New Roman" pitchFamily="18" charset="0"/>
                </a:endParaRPr>
              </a:p>
            </p:txBody>
          </p:sp>
          <p:sp>
            <p:nvSpPr>
              <p:cNvPr id="2065" name="Freeform 17"/>
              <p:cNvSpPr>
                <a:spLocks/>
              </p:cNvSpPr>
              <p:nvPr/>
            </p:nvSpPr>
            <p:spPr bwMode="ltGray">
              <a:xfrm rot="-5400000">
                <a:off x="4077" y="1669"/>
                <a:ext cx="624" cy="421"/>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imes New Roman" pitchFamily="18" charset="0"/>
                </a:endParaRPr>
              </a:p>
            </p:txBody>
          </p:sp>
          <p:sp>
            <p:nvSpPr>
              <p:cNvPr id="2066" name="Freeform 18"/>
              <p:cNvSpPr>
                <a:spLocks/>
              </p:cNvSpPr>
              <p:nvPr/>
            </p:nvSpPr>
            <p:spPr bwMode="ltGray">
              <a:xfrm rot="-5400000">
                <a:off x="3736" y="1669"/>
                <a:ext cx="624" cy="422"/>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imes New Roman" pitchFamily="18" charset="0"/>
                </a:endParaRPr>
              </a:p>
            </p:txBody>
          </p:sp>
          <p:sp>
            <p:nvSpPr>
              <p:cNvPr id="2067" name="Freeform 19"/>
              <p:cNvSpPr>
                <a:spLocks/>
              </p:cNvSpPr>
              <p:nvPr/>
            </p:nvSpPr>
            <p:spPr bwMode="ltGray">
              <a:xfrm rot="-5400000">
                <a:off x="4584" y="1747"/>
                <a:ext cx="624" cy="255"/>
              </a:xfrm>
              <a:custGeom>
                <a:avLst/>
                <a:gdLst>
                  <a:gd name="T0" fmla="*/ 0 w 624"/>
                  <a:gd name="T1" fmla="*/ 53 h 370"/>
                  <a:gd name="T2" fmla="*/ 0 w 624"/>
                  <a:gd name="T3" fmla="*/ 325 h 370"/>
                  <a:gd name="T4" fmla="*/ 624 w 624"/>
                  <a:gd name="T5" fmla="*/ 325 h 370"/>
                  <a:gd name="T6" fmla="*/ 624 w 624"/>
                  <a:gd name="T7" fmla="*/ 53 h 370"/>
                  <a:gd name="T8" fmla="*/ 384 w 624"/>
                  <a:gd name="T9" fmla="*/ 8 h 370"/>
                  <a:gd name="T10" fmla="*/ 0 w 624"/>
                  <a:gd name="T11" fmla="*/ 53 h 370"/>
                </a:gdLst>
                <a:ahLst/>
                <a:cxnLst>
                  <a:cxn ang="0">
                    <a:pos x="T0" y="T1"/>
                  </a:cxn>
                  <a:cxn ang="0">
                    <a:pos x="T2" y="T3"/>
                  </a:cxn>
                  <a:cxn ang="0">
                    <a:pos x="T4" y="T5"/>
                  </a:cxn>
                  <a:cxn ang="0">
                    <a:pos x="T6" y="T7"/>
                  </a:cxn>
                  <a:cxn ang="0">
                    <a:pos x="T8" y="T9"/>
                  </a:cxn>
                  <a:cxn ang="0">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imes New Roman" pitchFamily="18" charset="0"/>
                </a:endParaRPr>
              </a:p>
            </p:txBody>
          </p:sp>
          <p:sp>
            <p:nvSpPr>
              <p:cNvPr id="2068" name="Freeform 20"/>
              <p:cNvSpPr>
                <a:spLocks/>
              </p:cNvSpPr>
              <p:nvPr/>
            </p:nvSpPr>
            <p:spPr bwMode="ltGray">
              <a:xfrm>
                <a:off x="5469" y="1562"/>
                <a:ext cx="291" cy="625"/>
              </a:xfrm>
              <a:custGeom>
                <a:avLst/>
                <a:gdLst>
                  <a:gd name="T0" fmla="*/ 0 w 291"/>
                  <a:gd name="T1" fmla="*/ 624 h 625"/>
                  <a:gd name="T2" fmla="*/ 291 w 291"/>
                  <a:gd name="T3" fmla="*/ 625 h 625"/>
                  <a:gd name="T4" fmla="*/ 291 w 291"/>
                  <a:gd name="T5" fmla="*/ 6 h 625"/>
                  <a:gd name="T6" fmla="*/ 0 w 291"/>
                  <a:gd name="T7" fmla="*/ 0 h 625"/>
                  <a:gd name="T8" fmla="*/ 0 w 291"/>
                  <a:gd name="T9" fmla="*/ 624 h 625"/>
                </a:gdLst>
                <a:ahLst/>
                <a:cxnLst>
                  <a:cxn ang="0">
                    <a:pos x="T0" y="T1"/>
                  </a:cxn>
                  <a:cxn ang="0">
                    <a:pos x="T2" y="T3"/>
                  </a:cxn>
                  <a:cxn ang="0">
                    <a:pos x="T4" y="T5"/>
                  </a:cxn>
                  <a:cxn ang="0">
                    <a:pos x="T6" y="T7"/>
                  </a:cxn>
                  <a:cxn ang="0">
                    <a:pos x="T8" y="T9"/>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imes New Roman" pitchFamily="18" charset="0"/>
                </a:endParaRPr>
              </a:p>
            </p:txBody>
          </p:sp>
          <p:sp>
            <p:nvSpPr>
              <p:cNvPr id="2069" name="Freeform 21"/>
              <p:cNvSpPr>
                <a:spLocks/>
              </p:cNvSpPr>
              <p:nvPr/>
            </p:nvSpPr>
            <p:spPr bwMode="ltGray">
              <a:xfrm rot="-5400000">
                <a:off x="5084" y="1694"/>
                <a:ext cx="624" cy="361"/>
              </a:xfrm>
              <a:custGeom>
                <a:avLst/>
                <a:gdLst>
                  <a:gd name="T0" fmla="*/ 0 w 624"/>
                  <a:gd name="T1" fmla="*/ 0 h 272"/>
                  <a:gd name="T2" fmla="*/ 0 w 624"/>
                  <a:gd name="T3" fmla="*/ 272 h 272"/>
                  <a:gd name="T4" fmla="*/ 240 w 624"/>
                  <a:gd name="T5" fmla="*/ 240 h 272"/>
                  <a:gd name="T6" fmla="*/ 624 w 624"/>
                  <a:gd name="T7" fmla="*/ 272 h 272"/>
                  <a:gd name="T8" fmla="*/ 624 w 624"/>
                  <a:gd name="T9" fmla="*/ 0 h 272"/>
                  <a:gd name="T10" fmla="*/ 0 w 624"/>
                  <a:gd name="T11" fmla="*/ 0 h 272"/>
                </a:gdLst>
                <a:ahLst/>
                <a:cxnLst>
                  <a:cxn ang="0">
                    <a:pos x="T0" y="T1"/>
                  </a:cxn>
                  <a:cxn ang="0">
                    <a:pos x="T2" y="T3"/>
                  </a:cxn>
                  <a:cxn ang="0">
                    <a:pos x="T4" y="T5"/>
                  </a:cxn>
                  <a:cxn ang="0">
                    <a:pos x="T6" y="T7"/>
                  </a:cxn>
                  <a:cxn ang="0">
                    <a:pos x="T8" y="T9"/>
                  </a:cxn>
                  <a:cxn ang="0">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imes New Roman" pitchFamily="18" charset="0"/>
                </a:endParaRPr>
              </a:p>
            </p:txBody>
          </p:sp>
          <p:sp>
            <p:nvSpPr>
              <p:cNvPr id="2070" name="Freeform 22"/>
              <p:cNvSpPr>
                <a:spLocks/>
              </p:cNvSpPr>
              <p:nvPr/>
            </p:nvSpPr>
            <p:spPr bwMode="ltGray">
              <a:xfrm rot="-5400000">
                <a:off x="4797" y="1721"/>
                <a:ext cx="632" cy="316"/>
              </a:xfrm>
              <a:custGeom>
                <a:avLst/>
                <a:gdLst>
                  <a:gd name="T0" fmla="*/ 8 w 632"/>
                  <a:gd name="T1" fmla="*/ 45 h 362"/>
                  <a:gd name="T2" fmla="*/ 8 w 632"/>
                  <a:gd name="T3" fmla="*/ 317 h 362"/>
                  <a:gd name="T4" fmla="*/ 248 w 632"/>
                  <a:gd name="T5" fmla="*/ 317 h 362"/>
                  <a:gd name="T6" fmla="*/ 632 w 632"/>
                  <a:gd name="T7" fmla="*/ 317 h 362"/>
                  <a:gd name="T8" fmla="*/ 632 w 632"/>
                  <a:gd name="T9" fmla="*/ 45 h 362"/>
                  <a:gd name="T10" fmla="*/ 104 w 632"/>
                  <a:gd name="T11" fmla="*/ 45 h 362"/>
                  <a:gd name="T12" fmla="*/ 8 w 632"/>
                  <a:gd name="T13" fmla="*/ 45 h 362"/>
                </a:gdLst>
                <a:ahLst/>
                <a:cxnLst>
                  <a:cxn ang="0">
                    <a:pos x="T0" y="T1"/>
                  </a:cxn>
                  <a:cxn ang="0">
                    <a:pos x="T2" y="T3"/>
                  </a:cxn>
                  <a:cxn ang="0">
                    <a:pos x="T4" y="T5"/>
                  </a:cxn>
                  <a:cxn ang="0">
                    <a:pos x="T6" y="T7"/>
                  </a:cxn>
                  <a:cxn ang="0">
                    <a:pos x="T8" y="T9"/>
                  </a:cxn>
                  <a:cxn ang="0">
                    <a:pos x="T10" y="T11"/>
                  </a:cxn>
                  <a:cxn ang="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imes New Roman" pitchFamily="18" charset="0"/>
                </a:endParaRPr>
              </a:p>
            </p:txBody>
          </p:sp>
        </p:grpSp>
        <p:sp>
          <p:nvSpPr>
            <p:cNvPr id="2071" name="Freeform 23"/>
            <p:cNvSpPr>
              <a:spLocks/>
            </p:cNvSpPr>
            <p:nvPr/>
          </p:nvSpPr>
          <p:spPr bwMode="ltGray">
            <a:xfrm rot="16200000" flipH="1">
              <a:off x="-1954" y="1951"/>
              <a:ext cx="4320" cy="412"/>
            </a:xfrm>
            <a:custGeom>
              <a:avLst/>
              <a:gdLst>
                <a:gd name="T0" fmla="*/ 0 w 5762"/>
                <a:gd name="T1" fmla="*/ 196 h 385"/>
                <a:gd name="T2" fmla="*/ 5762 w 5762"/>
                <a:gd name="T3" fmla="*/ 188 h 385"/>
                <a:gd name="T4" fmla="*/ 5762 w 5762"/>
                <a:gd name="T5" fmla="*/ 4 h 385"/>
                <a:gd name="T6" fmla="*/ 0 w 5762"/>
                <a:gd name="T7" fmla="*/ 0 h 385"/>
                <a:gd name="T8" fmla="*/ 0 w 5762"/>
                <a:gd name="T9" fmla="*/ 196 h 385"/>
              </a:gdLst>
              <a:ahLst/>
              <a:cxnLst>
                <a:cxn ang="0">
                  <a:pos x="T0" y="T1"/>
                </a:cxn>
                <a:cxn ang="0">
                  <a:pos x="T2" y="T3"/>
                </a:cxn>
                <a:cxn ang="0">
                  <a:pos x="T4" y="T5"/>
                </a:cxn>
                <a:cxn ang="0">
                  <a:pos x="T6" y="T7"/>
                </a:cxn>
                <a:cxn ang="0">
                  <a:pos x="T8" y="T9"/>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0" scaled="1"/>
            </a:gradFill>
            <a:ln>
              <a:noFill/>
            </a:ln>
            <a:effectLst/>
            <a:extLst>
              <a:ext uri="{91240B29-F687-4F45-9708-019B960494DF}">
                <a14:hiddenLine xmlns:a14="http://schemas.microsoft.com/office/drawing/2010/main" w="9525" cap="flat">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0" fontAlgn="base" hangingPunct="0">
                <a:spcBef>
                  <a:spcPct val="0"/>
                </a:spcBef>
                <a:spcAft>
                  <a:spcPct val="0"/>
                </a:spcAft>
              </a:pPr>
              <a:endParaRPr lang="en-US" smtClean="0">
                <a:solidFill>
                  <a:srgbClr val="000000"/>
                </a:solidFill>
                <a:latin typeface="Times New Roman" pitchFamily="18" charset="0"/>
              </a:endParaRPr>
            </a:p>
          </p:txBody>
        </p:sp>
        <p:sp>
          <p:nvSpPr>
            <p:cNvPr id="2072" name="Freeform 24"/>
            <p:cNvSpPr>
              <a:spLocks/>
            </p:cNvSpPr>
            <p:nvPr/>
          </p:nvSpPr>
          <p:spPr bwMode="ltGray">
            <a:xfrm rot="16200000" flipH="1">
              <a:off x="-1584" y="2062"/>
              <a:ext cx="4319" cy="189"/>
            </a:xfrm>
            <a:custGeom>
              <a:avLst/>
              <a:gdLst>
                <a:gd name="T0" fmla="*/ 0 w 5761"/>
                <a:gd name="T1" fmla="*/ 28 h 189"/>
                <a:gd name="T2" fmla="*/ 5761 w 5761"/>
                <a:gd name="T3" fmla="*/ 0 h 189"/>
                <a:gd name="T4" fmla="*/ 5761 w 5761"/>
                <a:gd name="T5" fmla="*/ 189 h 189"/>
                <a:gd name="T6" fmla="*/ 1 w 5761"/>
                <a:gd name="T7" fmla="*/ 189 h 189"/>
                <a:gd name="T8" fmla="*/ 0 w 5761"/>
                <a:gd name="T9" fmla="*/ 28 h 189"/>
              </a:gdLst>
              <a:ahLst/>
              <a:cxnLst>
                <a:cxn ang="0">
                  <a:pos x="T0" y="T1"/>
                </a:cxn>
                <a:cxn ang="0">
                  <a:pos x="T2" y="T3"/>
                </a:cxn>
                <a:cxn ang="0">
                  <a:pos x="T4" y="T5"/>
                </a:cxn>
                <a:cxn ang="0">
                  <a:pos x="T6" y="T7"/>
                </a:cxn>
                <a:cxn ang="0">
                  <a:pos x="T8" y="T9"/>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0" scaled="1"/>
            </a:gradFill>
            <a:ln>
              <a:noFill/>
            </a:ln>
            <a:effectLst/>
            <a:extLst>
              <a:ext uri="{91240B29-F687-4F45-9708-019B960494DF}">
                <a14:hiddenLine xmlns:a14="http://schemas.microsoft.com/office/drawing/2010/main" w="9525" cap="flat">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0" fontAlgn="base" hangingPunct="0">
                <a:spcBef>
                  <a:spcPct val="0"/>
                </a:spcBef>
                <a:spcAft>
                  <a:spcPct val="0"/>
                </a:spcAft>
              </a:pPr>
              <a:endParaRPr lang="en-US" smtClean="0">
                <a:solidFill>
                  <a:srgbClr val="000000"/>
                </a:solidFill>
                <a:latin typeface="Times New Roman" pitchFamily="18" charset="0"/>
              </a:endParaRPr>
            </a:p>
          </p:txBody>
        </p:sp>
      </p:grpSp>
      <p:sp>
        <p:nvSpPr>
          <p:cNvPr id="2073" name="Rectangle 25"/>
          <p:cNvSpPr>
            <a:spLocks noGrp="1" noChangeArrowheads="1"/>
          </p:cNvSpPr>
          <p:nvPr>
            <p:ph type="title"/>
          </p:nvPr>
        </p:nvSpPr>
        <p:spPr bwMode="auto">
          <a:xfrm>
            <a:off x="1143000" y="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74" name="Rectangle 26"/>
          <p:cNvSpPr>
            <a:spLocks noGrp="1" noChangeArrowheads="1"/>
          </p:cNvSpPr>
          <p:nvPr>
            <p:ph type="body" idx="1"/>
          </p:nvPr>
        </p:nvSpPr>
        <p:spPr bwMode="auto">
          <a:xfrm>
            <a:off x="914400" y="1219200"/>
            <a:ext cx="8229600" cy="563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336499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Calibri" pitchFamily="34" charset="0"/>
        </a:defRPr>
      </a:lvl2pPr>
      <a:lvl3pPr algn="ctr" rtl="0" eaLnBrk="0" fontAlgn="base" hangingPunct="0">
        <a:spcBef>
          <a:spcPct val="0"/>
        </a:spcBef>
        <a:spcAft>
          <a:spcPct val="0"/>
        </a:spcAft>
        <a:defRPr kumimoji="1" sz="4400">
          <a:solidFill>
            <a:schemeClr val="tx2"/>
          </a:solidFill>
          <a:latin typeface="Calibri" pitchFamily="34" charset="0"/>
        </a:defRPr>
      </a:lvl3pPr>
      <a:lvl4pPr algn="ctr" rtl="0" eaLnBrk="0" fontAlgn="base" hangingPunct="0">
        <a:spcBef>
          <a:spcPct val="0"/>
        </a:spcBef>
        <a:spcAft>
          <a:spcPct val="0"/>
        </a:spcAft>
        <a:defRPr kumimoji="1" sz="4400">
          <a:solidFill>
            <a:schemeClr val="tx2"/>
          </a:solidFill>
          <a:latin typeface="Calibri" pitchFamily="34" charset="0"/>
        </a:defRPr>
      </a:lvl4pPr>
      <a:lvl5pPr algn="ctr" rtl="0" eaLnBrk="0" fontAlgn="base" hangingPunct="0">
        <a:spcBef>
          <a:spcPct val="0"/>
        </a:spcBef>
        <a:spcAft>
          <a:spcPct val="0"/>
        </a:spcAft>
        <a:defRPr kumimoji="1" sz="4400">
          <a:solidFill>
            <a:schemeClr val="tx2"/>
          </a:solidFill>
          <a:latin typeface="Calibri" pitchFamily="34" charset="0"/>
        </a:defRPr>
      </a:lvl5pPr>
      <a:lvl6pPr marL="457200" algn="ctr" rtl="0" eaLnBrk="0" fontAlgn="base" hangingPunct="0">
        <a:spcBef>
          <a:spcPct val="0"/>
        </a:spcBef>
        <a:spcAft>
          <a:spcPct val="0"/>
        </a:spcAft>
        <a:defRPr kumimoji="1" sz="4400">
          <a:solidFill>
            <a:schemeClr val="tx2"/>
          </a:solidFill>
          <a:latin typeface="Calibri" pitchFamily="34" charset="0"/>
        </a:defRPr>
      </a:lvl6pPr>
      <a:lvl7pPr marL="914400" algn="ctr" rtl="0" eaLnBrk="0" fontAlgn="base" hangingPunct="0">
        <a:spcBef>
          <a:spcPct val="0"/>
        </a:spcBef>
        <a:spcAft>
          <a:spcPct val="0"/>
        </a:spcAft>
        <a:defRPr kumimoji="1" sz="4400">
          <a:solidFill>
            <a:schemeClr val="tx2"/>
          </a:solidFill>
          <a:latin typeface="Calibri" pitchFamily="34" charset="0"/>
        </a:defRPr>
      </a:lvl7pPr>
      <a:lvl8pPr marL="1371600" algn="ctr" rtl="0" eaLnBrk="0" fontAlgn="base" hangingPunct="0">
        <a:spcBef>
          <a:spcPct val="0"/>
        </a:spcBef>
        <a:spcAft>
          <a:spcPct val="0"/>
        </a:spcAft>
        <a:defRPr kumimoji="1" sz="4400">
          <a:solidFill>
            <a:schemeClr val="tx2"/>
          </a:solidFill>
          <a:latin typeface="Calibri" pitchFamily="34" charset="0"/>
        </a:defRPr>
      </a:lvl8pPr>
      <a:lvl9pPr marL="1828800" algn="ctr" rtl="0" eaLnBrk="0" fontAlgn="base" hangingPunct="0">
        <a:spcBef>
          <a:spcPct val="0"/>
        </a:spcBef>
        <a:spcAft>
          <a:spcPct val="0"/>
        </a:spcAft>
        <a:defRPr kumimoji="1" sz="4400">
          <a:solidFill>
            <a:schemeClr val="tx2"/>
          </a:solidFill>
          <a:latin typeface="Calibri" pitchFamily="34" charset="0"/>
        </a:defRPr>
      </a:lvl9pPr>
    </p:titleStyle>
    <p:bodyStyle>
      <a:lvl1pPr marL="342900" indent="-342900" algn="l" rtl="0" eaLnBrk="0" fontAlgn="base" hangingPunct="0">
        <a:spcBef>
          <a:spcPct val="20000"/>
        </a:spcBef>
        <a:spcAft>
          <a:spcPct val="0"/>
        </a:spcAft>
        <a:buClr>
          <a:schemeClr val="accent1"/>
        </a:buClr>
        <a:buFont typeface="Arial" charset="0"/>
        <a:buChar char="■"/>
        <a:defRPr kumimoji="1" sz="40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4000">
          <a:solidFill>
            <a:schemeClr val="tx1"/>
          </a:solidFill>
          <a:latin typeface="+mn-lt"/>
        </a:defRPr>
      </a:lvl2pPr>
      <a:lvl3pPr marL="1143000" indent="-228600" algn="l" rtl="0" eaLnBrk="0" fontAlgn="base" hangingPunct="0">
        <a:spcBef>
          <a:spcPct val="20000"/>
        </a:spcBef>
        <a:spcAft>
          <a:spcPct val="0"/>
        </a:spcAft>
        <a:buChar char="•"/>
        <a:defRPr kumimoji="1" sz="4000">
          <a:solidFill>
            <a:schemeClr val="tx1"/>
          </a:solidFill>
          <a:latin typeface="+mn-lt"/>
        </a:defRPr>
      </a:lvl3pPr>
      <a:lvl4pPr marL="1600200" indent="-228600" algn="l" rtl="0" eaLnBrk="0" fontAlgn="base" hangingPunct="0">
        <a:spcBef>
          <a:spcPct val="20000"/>
        </a:spcBef>
        <a:spcAft>
          <a:spcPct val="0"/>
        </a:spcAft>
        <a:buChar char="•"/>
        <a:defRPr kumimoji="1" sz="4000">
          <a:solidFill>
            <a:schemeClr val="tx1"/>
          </a:solidFill>
          <a:latin typeface="+mn-lt"/>
        </a:defRPr>
      </a:lvl4pPr>
      <a:lvl5pPr marL="2057400" indent="-228600" algn="l" rtl="0" eaLnBrk="0" fontAlgn="base" hangingPunct="0">
        <a:spcBef>
          <a:spcPct val="20000"/>
        </a:spcBef>
        <a:spcAft>
          <a:spcPct val="0"/>
        </a:spcAft>
        <a:buChar char="•"/>
        <a:defRPr kumimoji="1" sz="4000">
          <a:solidFill>
            <a:schemeClr val="tx1"/>
          </a:solidFill>
          <a:latin typeface="+mn-lt"/>
        </a:defRPr>
      </a:lvl5pPr>
      <a:lvl6pPr marL="2514600" indent="-228600" algn="l" rtl="0" eaLnBrk="0" fontAlgn="base" hangingPunct="0">
        <a:spcBef>
          <a:spcPct val="20000"/>
        </a:spcBef>
        <a:spcAft>
          <a:spcPct val="0"/>
        </a:spcAft>
        <a:buChar char="•"/>
        <a:defRPr kumimoji="1" sz="4000">
          <a:solidFill>
            <a:schemeClr val="tx1"/>
          </a:solidFill>
          <a:latin typeface="+mn-lt"/>
        </a:defRPr>
      </a:lvl6pPr>
      <a:lvl7pPr marL="2971800" indent="-228600" algn="l" rtl="0" eaLnBrk="0" fontAlgn="base" hangingPunct="0">
        <a:spcBef>
          <a:spcPct val="20000"/>
        </a:spcBef>
        <a:spcAft>
          <a:spcPct val="0"/>
        </a:spcAft>
        <a:buChar char="•"/>
        <a:defRPr kumimoji="1" sz="4000">
          <a:solidFill>
            <a:schemeClr val="tx1"/>
          </a:solidFill>
          <a:latin typeface="+mn-lt"/>
        </a:defRPr>
      </a:lvl7pPr>
      <a:lvl8pPr marL="3429000" indent="-228600" algn="l" rtl="0" eaLnBrk="0" fontAlgn="base" hangingPunct="0">
        <a:spcBef>
          <a:spcPct val="20000"/>
        </a:spcBef>
        <a:spcAft>
          <a:spcPct val="0"/>
        </a:spcAft>
        <a:buChar char="•"/>
        <a:defRPr kumimoji="1" sz="4000">
          <a:solidFill>
            <a:schemeClr val="tx1"/>
          </a:solidFill>
          <a:latin typeface="+mn-lt"/>
        </a:defRPr>
      </a:lvl8pPr>
      <a:lvl9pPr marL="3886200" indent="-228600" algn="l" rtl="0" eaLnBrk="0" fontAlgn="base" hangingPunct="0">
        <a:spcBef>
          <a:spcPct val="20000"/>
        </a:spcBef>
        <a:spcAft>
          <a:spcPct val="0"/>
        </a:spcAft>
        <a:buChar char="•"/>
        <a:defRPr kumimoji="1" sz="4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s://www.washingtonpost.com/video/politics/watch-reagan-asks-gorbachev-to-tear-down-this-wall/2017/06/08/337df076-4c7b-11e7-987c-42ab5745db2e_video.html?noredirect=on&amp;utm_term=.e8c6f9326f6d"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4.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81000"/>
            <a:ext cx="7772400" cy="2819400"/>
          </a:xfrm>
        </p:spPr>
        <p:txBody>
          <a:bodyPr>
            <a:normAutofit fontScale="90000"/>
          </a:bodyPr>
          <a:lstStyle/>
          <a:p>
            <a:r>
              <a:rPr lang="en-US" dirty="0" smtClean="0"/>
              <a:t>SSUSH23- ASSESS THE POLITICAL, ECONOMIC, AND TECHNOLOGICAL CHANGES – DURING THE Reagan, Bush Sr., Clinton, Bush, and Obama administrations </a:t>
            </a:r>
            <a:endParaRPr lang="en-US" dirty="0"/>
          </a:p>
        </p:txBody>
      </p:sp>
      <p:sp>
        <p:nvSpPr>
          <p:cNvPr id="3" name="Subtitle 2"/>
          <p:cNvSpPr>
            <a:spLocks noGrp="1"/>
          </p:cNvSpPr>
          <p:nvPr>
            <p:ph type="subTitle" idx="1"/>
          </p:nvPr>
        </p:nvSpPr>
        <p:spPr>
          <a:xfrm>
            <a:off x="1066800" y="3657600"/>
            <a:ext cx="6781800" cy="2667000"/>
          </a:xfrm>
        </p:spPr>
        <p:txBody>
          <a:bodyPr/>
          <a:lstStyle/>
          <a:p>
            <a:endParaRPr lang="en-US" dirty="0" smtClean="0"/>
          </a:p>
          <a:p>
            <a:endParaRPr lang="en-US" dirty="0"/>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3298674"/>
            <a:ext cx="5105400" cy="3018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10541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09600"/>
          </a:xfrm>
        </p:spPr>
        <p:txBody>
          <a:bodyPr>
            <a:normAutofit fontScale="90000"/>
          </a:bodyPr>
          <a:lstStyle/>
          <a:p>
            <a:r>
              <a:rPr lang="en-US" dirty="0" smtClean="0"/>
              <a:t>Reaganomics</a:t>
            </a:r>
            <a:endParaRPr lang="en-US" dirty="0"/>
          </a:p>
        </p:txBody>
      </p:sp>
      <p:sp>
        <p:nvSpPr>
          <p:cNvPr id="3" name="Content Placeholder 2"/>
          <p:cNvSpPr>
            <a:spLocks noGrp="1"/>
          </p:cNvSpPr>
          <p:nvPr>
            <p:ph idx="1"/>
          </p:nvPr>
        </p:nvSpPr>
        <p:spPr>
          <a:xfrm>
            <a:off x="533400" y="990600"/>
            <a:ext cx="8229600" cy="5334000"/>
          </a:xfrm>
        </p:spPr>
        <p:txBody>
          <a:bodyPr>
            <a:normAutofit fontScale="92500" lnSpcReduction="10000"/>
          </a:bodyPr>
          <a:lstStyle/>
          <a:p>
            <a:r>
              <a:rPr lang="en-US" dirty="0" smtClean="0"/>
              <a:t>Reagan believed that if Americans had more money to spend, then the economy would improve. </a:t>
            </a:r>
          </a:p>
          <a:p>
            <a:r>
              <a:rPr lang="en-US" b="1" u="sng" dirty="0" smtClean="0"/>
              <a:t>4 Key components</a:t>
            </a:r>
            <a:r>
              <a:rPr lang="en-US" dirty="0" smtClean="0"/>
              <a:t>-</a:t>
            </a:r>
          </a:p>
          <a:p>
            <a:r>
              <a:rPr lang="en-US" dirty="0" smtClean="0"/>
              <a:t>1. reduce government spending</a:t>
            </a:r>
          </a:p>
          <a:p>
            <a:r>
              <a:rPr lang="en-US" dirty="0" smtClean="0"/>
              <a:t>2. Reduce income tax and capital gains tax (taxes placed on the sale of property or investments)</a:t>
            </a:r>
          </a:p>
          <a:p>
            <a:r>
              <a:rPr lang="en-US" dirty="0" smtClean="0"/>
              <a:t>3. Reduce government regulation</a:t>
            </a:r>
          </a:p>
          <a:p>
            <a:r>
              <a:rPr lang="en-US" dirty="0" smtClean="0"/>
              <a:t>4. Control the money supply to reduce inflation</a:t>
            </a:r>
          </a:p>
          <a:p>
            <a:r>
              <a:rPr lang="en-US" b="1" dirty="0" smtClean="0"/>
              <a:t>Growth occurred but this led to economic problems in the 1990’s</a:t>
            </a:r>
            <a:r>
              <a:rPr lang="en-US" dirty="0" smtClean="0"/>
              <a:t>.</a:t>
            </a:r>
          </a:p>
          <a:p>
            <a:endParaRPr lang="en-US" dirty="0" smtClean="0"/>
          </a:p>
          <a:p>
            <a:endParaRPr lang="en-US" dirty="0"/>
          </a:p>
        </p:txBody>
      </p:sp>
    </p:spTree>
    <p:extLst>
      <p:ext uri="{BB962C8B-B14F-4D97-AF65-F5344CB8AC3E}">
        <p14:creationId xmlns:p14="http://schemas.microsoft.com/office/powerpoint/2010/main" val="16209795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949" y="152400"/>
            <a:ext cx="8229600" cy="639762"/>
          </a:xfrm>
        </p:spPr>
        <p:txBody>
          <a:bodyPr>
            <a:normAutofit fontScale="90000"/>
          </a:bodyPr>
          <a:lstStyle/>
          <a:p>
            <a:r>
              <a:rPr lang="en-US" dirty="0" smtClean="0"/>
              <a:t>Reagan and the Iran Contra-Scandal</a:t>
            </a:r>
            <a:endParaRPr lang="en-US"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257800" y="685800"/>
            <a:ext cx="32766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81000" y="1143000"/>
            <a:ext cx="4572000" cy="5324535"/>
          </a:xfrm>
          <a:prstGeom prst="rect">
            <a:avLst/>
          </a:prstGeom>
        </p:spPr>
        <p:txBody>
          <a:bodyPr>
            <a:spAutoFit/>
          </a:bodyPr>
          <a:lstStyle/>
          <a:p>
            <a:r>
              <a:rPr lang="en-US" dirty="0"/>
              <a:t>  </a:t>
            </a:r>
            <a:r>
              <a:rPr lang="en-US" sz="2000" dirty="0"/>
              <a:t>The Iran Contra Affair was a scandal during the Reagan administration that senior administrators provided weaponry to Iran, who was an enemy of the United States and under an arms embargo, as well as using funds from that operation to supply Nicaraguan Contras weapons to rebel against the Sandinista regime.  </a:t>
            </a:r>
            <a:r>
              <a:rPr lang="en-US" sz="2000" dirty="0" smtClean="0"/>
              <a:t>Going against </a:t>
            </a:r>
            <a:r>
              <a:rPr lang="en-US" sz="2000" dirty="0"/>
              <a:t>Congress legislation as well as the official policies of the Reagan administration, negotiations with Iran began. These arms were given in hopes that it would secure the release of American hostages that were being held by Hezbollah terrorists who followed Iran’s leader, Ayatollah Khomeini</a:t>
            </a:r>
            <a:r>
              <a:rPr lang="en-US" sz="2000" dirty="0" smtClean="0"/>
              <a:t>.</a:t>
            </a:r>
          </a:p>
          <a:p>
            <a:r>
              <a:rPr lang="en-US" sz="2000" dirty="0" smtClean="0"/>
              <a:t>(General Oliver North, </a:t>
            </a:r>
            <a:r>
              <a:rPr lang="en-US" sz="2000" b="1" dirty="0" smtClean="0"/>
              <a:t>right,</a:t>
            </a:r>
            <a:r>
              <a:rPr lang="en-US" sz="2000" dirty="0" smtClean="0"/>
              <a:t> took the fall) </a:t>
            </a:r>
            <a:endParaRPr lang="en-US" sz="2000" dirty="0"/>
          </a:p>
        </p:txBody>
      </p:sp>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3914949"/>
            <a:ext cx="2209800" cy="2906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82942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685800"/>
          </a:xfrm>
        </p:spPr>
        <p:txBody>
          <a:bodyPr>
            <a:normAutofit fontScale="90000"/>
          </a:bodyPr>
          <a:lstStyle/>
          <a:p>
            <a:r>
              <a:rPr lang="en-US" dirty="0" smtClean="0"/>
              <a:t>Scandal</a:t>
            </a:r>
            <a:endParaRPr lang="en-US" dirty="0"/>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5800" y="1066800"/>
            <a:ext cx="7396370" cy="5547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84968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Iran Contra Scandal- Reagan’s 2</a:t>
            </a:r>
            <a:r>
              <a:rPr lang="en-US" baseline="30000" dirty="0" smtClean="0"/>
              <a:t>nd</a:t>
            </a:r>
            <a:r>
              <a:rPr lang="en-US" dirty="0" smtClean="0"/>
              <a:t> Term</a:t>
            </a:r>
            <a:endParaRPr lang="en-US" dirty="0"/>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1447800"/>
            <a:ext cx="8763000" cy="4559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40711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8305800" cy="6229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69575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43840"/>
            <a:ext cx="8305800" cy="6229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96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863" y="228600"/>
            <a:ext cx="8382000" cy="628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05553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8534400" cy="640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66975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21st Century Technology</a:t>
            </a:r>
            <a:br>
              <a:rPr lang="en-US" smtClean="0"/>
            </a:br>
            <a:r>
              <a:rPr lang="en-US" smtClean="0"/>
              <a:t>Instant Information</a:t>
            </a:r>
            <a:endParaRPr lang="en-US" dirty="0"/>
          </a:p>
        </p:txBody>
      </p:sp>
      <p:sp>
        <p:nvSpPr>
          <p:cNvPr id="6" name="Text Placeholder 5"/>
          <p:cNvSpPr>
            <a:spLocks noGrp="1"/>
          </p:cNvSpPr>
          <p:nvPr>
            <p:ph type="body" idx="1"/>
          </p:nvPr>
        </p:nvSpPr>
        <p:spPr/>
        <p:txBody>
          <a:bodyPr/>
          <a:lstStyle/>
          <a:p>
            <a:r>
              <a:rPr lang="en-US" dirty="0" smtClean="0"/>
              <a:t>Social Media</a:t>
            </a:r>
            <a:endParaRPr lang="en-US" dirty="0"/>
          </a:p>
        </p:txBody>
      </p:sp>
      <p:sp>
        <p:nvSpPr>
          <p:cNvPr id="3" name="Content Placeholder 2"/>
          <p:cNvSpPr>
            <a:spLocks noGrp="1"/>
          </p:cNvSpPr>
          <p:nvPr>
            <p:ph sz="half" idx="2"/>
          </p:nvPr>
        </p:nvSpPr>
        <p:spPr/>
        <p:txBody>
          <a:bodyPr>
            <a:normAutofit lnSpcReduction="10000"/>
          </a:bodyPr>
          <a:lstStyle/>
          <a:p>
            <a:r>
              <a:rPr lang="en-US" dirty="0" smtClean="0"/>
              <a:t>Social Media is the new technological phenomenon where individuals share information on online communities like-</a:t>
            </a:r>
          </a:p>
          <a:p>
            <a:r>
              <a:rPr lang="en-US" dirty="0" smtClean="0"/>
              <a:t>Facebook, Twitter, Instagram and Snapchat</a:t>
            </a:r>
          </a:p>
          <a:p>
            <a:r>
              <a:rPr lang="en-US" u="sng" dirty="0" smtClean="0"/>
              <a:t>Problems</a:t>
            </a:r>
            <a:r>
              <a:rPr lang="en-US" dirty="0" smtClean="0"/>
              <a:t>-</a:t>
            </a:r>
          </a:p>
          <a:p>
            <a:r>
              <a:rPr lang="en-US" dirty="0" smtClean="0"/>
              <a:t>Credibility of information</a:t>
            </a:r>
          </a:p>
          <a:p>
            <a:r>
              <a:rPr lang="en-US" dirty="0" smtClean="0"/>
              <a:t>Cyber bullying</a:t>
            </a:r>
          </a:p>
          <a:p>
            <a:endParaRPr lang="en-US" dirty="0" smtClean="0"/>
          </a:p>
          <a:p>
            <a:endParaRPr lang="en-US" dirty="0"/>
          </a:p>
        </p:txBody>
      </p:sp>
      <p:sp>
        <p:nvSpPr>
          <p:cNvPr id="7" name="Text Placeholder 6"/>
          <p:cNvSpPr>
            <a:spLocks noGrp="1"/>
          </p:cNvSpPr>
          <p:nvPr>
            <p:ph type="body" sz="quarter" idx="3"/>
          </p:nvPr>
        </p:nvSpPr>
        <p:spPr/>
        <p:txBody>
          <a:bodyPr/>
          <a:lstStyle/>
          <a:p>
            <a:r>
              <a:rPr lang="en-US" dirty="0" smtClean="0"/>
              <a:t>Changes-</a:t>
            </a:r>
            <a:endParaRPr lang="en-US" dirty="0"/>
          </a:p>
        </p:txBody>
      </p:sp>
      <p:sp>
        <p:nvSpPr>
          <p:cNvPr id="8" name="Content Placeholder 7"/>
          <p:cNvSpPr>
            <a:spLocks noGrp="1"/>
          </p:cNvSpPr>
          <p:nvPr>
            <p:ph sz="quarter" idx="4"/>
          </p:nvPr>
        </p:nvSpPr>
        <p:spPr/>
        <p:txBody>
          <a:bodyPr/>
          <a:lstStyle/>
          <a:p>
            <a:r>
              <a:rPr lang="en-US" dirty="0" smtClean="0"/>
              <a:t>Businesses and individuals rely heavily on computers, the internet and social media for communication and productivity</a:t>
            </a:r>
          </a:p>
          <a:p>
            <a:r>
              <a:rPr lang="en-US" u="sng" dirty="0" smtClean="0"/>
              <a:t>Problems-</a:t>
            </a:r>
          </a:p>
          <a:p>
            <a:r>
              <a:rPr lang="en-US" dirty="0" smtClean="0"/>
              <a:t>Trustworthiness of information</a:t>
            </a:r>
          </a:p>
          <a:p>
            <a:r>
              <a:rPr lang="en-US" dirty="0" smtClean="0"/>
              <a:t>Cyber security risks</a:t>
            </a:r>
            <a:endParaRPr lang="en-US" dirty="0"/>
          </a:p>
        </p:txBody>
      </p:sp>
    </p:spTree>
    <p:extLst>
      <p:ext uri="{BB962C8B-B14F-4D97-AF65-F5344CB8AC3E}">
        <p14:creationId xmlns:p14="http://schemas.microsoft.com/office/powerpoint/2010/main" val="41462598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r>
              <a:rPr lang="en-US" dirty="0" smtClean="0"/>
              <a:t>George H. W. Bush- America by 1992 </a:t>
            </a:r>
            <a:endParaRPr lang="en-US" dirty="0"/>
          </a:p>
        </p:txBody>
      </p:sp>
      <p:sp>
        <p:nvSpPr>
          <p:cNvPr id="3" name="Content Placeholder 2"/>
          <p:cNvSpPr>
            <a:spLocks noGrp="1"/>
          </p:cNvSpPr>
          <p:nvPr>
            <p:ph sz="half" idx="1"/>
          </p:nvPr>
        </p:nvSpPr>
        <p:spPr>
          <a:xfrm>
            <a:off x="457200" y="838200"/>
            <a:ext cx="4038600" cy="5715000"/>
          </a:xfrm>
        </p:spPr>
        <p:txBody>
          <a:bodyPr>
            <a:normAutofit fontScale="85000" lnSpcReduction="10000"/>
          </a:bodyPr>
          <a:lstStyle/>
          <a:p>
            <a:r>
              <a:rPr lang="en-US" dirty="0" smtClean="0"/>
              <a:t>Republican control of the presidency continued after Reagan under George H. W. Bush.</a:t>
            </a:r>
          </a:p>
          <a:p>
            <a:r>
              <a:rPr lang="en-US" dirty="0" smtClean="0"/>
              <a:t>After defeating Iraq in the Persian Gulf War in 1991, Bush’s popularity was high.</a:t>
            </a:r>
          </a:p>
          <a:p>
            <a:r>
              <a:rPr lang="en-US" dirty="0" smtClean="0"/>
              <a:t>Large gov’t deficits due to years of tax cuts &amp; increased military spending led to a recession in 1992.  </a:t>
            </a:r>
          </a:p>
          <a:p>
            <a:r>
              <a:rPr lang="en-US" dirty="0" smtClean="0"/>
              <a:t>Bush raised taxes in order to decrease deficit spending, after promising “no new taxes”</a:t>
            </a:r>
          </a:p>
          <a:p>
            <a:endParaRPr lang="en-US" dirty="0"/>
          </a:p>
        </p:txBody>
      </p:sp>
      <p:pic>
        <p:nvPicPr>
          <p:cNvPr id="7172" name="Picture 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572000" y="1066800"/>
            <a:ext cx="4419600" cy="3314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49555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President Ronald Reagan</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295400"/>
            <a:ext cx="7391400" cy="4929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91091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George H. W. Bush</a:t>
            </a:r>
            <a:endParaRPr lang="en-US" dirty="0"/>
          </a:p>
        </p:txBody>
      </p:sp>
      <p:sp>
        <p:nvSpPr>
          <p:cNvPr id="4" name="Rectangle 3"/>
          <p:cNvSpPr/>
          <p:nvPr/>
        </p:nvSpPr>
        <p:spPr>
          <a:xfrm>
            <a:off x="381000" y="896025"/>
            <a:ext cx="3886200" cy="5632311"/>
          </a:xfrm>
          <a:prstGeom prst="rect">
            <a:avLst/>
          </a:prstGeom>
        </p:spPr>
        <p:txBody>
          <a:bodyPr wrap="square">
            <a:spAutoFit/>
          </a:bodyPr>
          <a:lstStyle/>
          <a:p>
            <a:r>
              <a:rPr lang="en-US" b="1" dirty="0"/>
              <a:t>Iraqi leader Saddam Hussein </a:t>
            </a:r>
            <a:r>
              <a:rPr lang="en-US" dirty="0"/>
              <a:t>ordered the invasion and occupation of neighboring </a:t>
            </a:r>
            <a:r>
              <a:rPr lang="en-US" b="1" dirty="0"/>
              <a:t>Kuwait</a:t>
            </a:r>
            <a:r>
              <a:rPr lang="en-US" dirty="0"/>
              <a:t> in early August </a:t>
            </a:r>
            <a:r>
              <a:rPr lang="en-US" b="1" dirty="0"/>
              <a:t>1990</a:t>
            </a:r>
            <a:r>
              <a:rPr lang="en-US" dirty="0" smtClean="0"/>
              <a:t>.</a:t>
            </a:r>
          </a:p>
          <a:p>
            <a:r>
              <a:rPr lang="en-US" dirty="0" smtClean="0"/>
              <a:t>Alarmed </a:t>
            </a:r>
            <a:r>
              <a:rPr lang="en-US" dirty="0"/>
              <a:t>by these actions, fellow Arab powers such as Saudi Arabia and Egypt called on the United States and other Western nations to intervene. </a:t>
            </a:r>
            <a:endParaRPr lang="en-US" dirty="0" smtClean="0"/>
          </a:p>
          <a:p>
            <a:r>
              <a:rPr lang="en-US" dirty="0" smtClean="0"/>
              <a:t>Hussein </a:t>
            </a:r>
            <a:r>
              <a:rPr lang="en-US" dirty="0"/>
              <a:t>defied United Nations Security Council demands to withdraw from Kuwait by mid-January 1991, and the </a:t>
            </a:r>
            <a:r>
              <a:rPr lang="en-US" b="1" dirty="0"/>
              <a:t>Persian Gulf War began </a:t>
            </a:r>
            <a:r>
              <a:rPr lang="en-US" dirty="0"/>
              <a:t>with a massive U.S.-led air offensive </a:t>
            </a:r>
            <a:r>
              <a:rPr lang="en-US" b="1" dirty="0"/>
              <a:t>known as </a:t>
            </a:r>
            <a:r>
              <a:rPr lang="en-US" b="1" u="sng" dirty="0"/>
              <a:t>Operation Desert Storm</a:t>
            </a:r>
            <a:r>
              <a:rPr lang="en-US" dirty="0"/>
              <a:t>. </a:t>
            </a:r>
            <a:endParaRPr lang="en-US" dirty="0" smtClean="0"/>
          </a:p>
          <a:p>
            <a:r>
              <a:rPr lang="en-US" dirty="0" smtClean="0"/>
              <a:t>After </a:t>
            </a:r>
            <a:r>
              <a:rPr lang="en-US" b="1" dirty="0"/>
              <a:t>42 days of relentless attacks </a:t>
            </a:r>
            <a:r>
              <a:rPr lang="en-US" dirty="0"/>
              <a:t>by the allied coalition in the air and on the ground, </a:t>
            </a:r>
            <a:r>
              <a:rPr lang="en-US" b="1" dirty="0"/>
              <a:t>U.S. President George H.W</a:t>
            </a:r>
            <a:r>
              <a:rPr lang="en-US" dirty="0"/>
              <a:t>. Bush declared a cease-fire on February 28; by that time, most Iraqi forces in Kuwait had either surrendered or fled.</a:t>
            </a:r>
          </a:p>
        </p:txBody>
      </p:sp>
      <p:pic>
        <p:nvPicPr>
          <p:cNvPr id="614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1999" y="914400"/>
            <a:ext cx="4215799" cy="2410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446753"/>
            <a:ext cx="4267200" cy="30730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9377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President Bill Clinton</a:t>
            </a:r>
            <a:endParaRPr lang="en-US" dirty="0"/>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90600" y="1177131"/>
            <a:ext cx="6934200" cy="5200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38724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808" y="1676400"/>
            <a:ext cx="8256063"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57200" y="381000"/>
            <a:ext cx="7467600" cy="1077218"/>
          </a:xfrm>
          <a:prstGeom prst="rect">
            <a:avLst/>
          </a:prstGeom>
          <a:noFill/>
        </p:spPr>
        <p:txBody>
          <a:bodyPr wrap="square" rtlCol="0">
            <a:spAutoFit/>
          </a:bodyPr>
          <a:lstStyle/>
          <a:p>
            <a:pPr algn="ctr"/>
            <a:r>
              <a:rPr lang="en-US" sz="3200" dirty="0" smtClean="0"/>
              <a:t>The Election of 1992- George H.W. Bush lost to Bill Clinton (Governor of Arkansas)</a:t>
            </a:r>
            <a:endParaRPr lang="en-US" sz="3200" dirty="0"/>
          </a:p>
        </p:txBody>
      </p:sp>
    </p:spTree>
    <p:extLst>
      <p:ext uri="{BB962C8B-B14F-4D97-AF65-F5344CB8AC3E}">
        <p14:creationId xmlns:p14="http://schemas.microsoft.com/office/powerpoint/2010/main" val="11351599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President Clinton and Vice President Al Gore </a:t>
            </a:r>
            <a:endParaRPr lang="en-US" dirty="0"/>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90601" y="1524000"/>
            <a:ext cx="6857972" cy="4895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45304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0" y="0"/>
            <a:ext cx="9144000" cy="838200"/>
          </a:xfrm>
        </p:spPr>
        <p:txBody>
          <a:bodyPr/>
          <a:lstStyle/>
          <a:p>
            <a:r>
              <a:rPr lang="en-US" altLang="en-US"/>
              <a:t>The Presidency of Bill Clinton </a:t>
            </a:r>
          </a:p>
        </p:txBody>
      </p:sp>
      <p:sp>
        <p:nvSpPr>
          <p:cNvPr id="46083" name="Rectangle 3"/>
          <p:cNvSpPr>
            <a:spLocks noGrp="1" noChangeArrowheads="1"/>
          </p:cNvSpPr>
          <p:nvPr>
            <p:ph type="body" sz="half" idx="1"/>
          </p:nvPr>
        </p:nvSpPr>
        <p:spPr>
          <a:xfrm>
            <a:off x="28303" y="914400"/>
            <a:ext cx="9144000" cy="6019800"/>
          </a:xfrm>
        </p:spPr>
        <p:txBody>
          <a:bodyPr/>
          <a:lstStyle/>
          <a:p>
            <a:pPr marL="0" indent="0" algn="ctr">
              <a:lnSpc>
                <a:spcPct val="90000"/>
              </a:lnSpc>
              <a:buFont typeface="Arial" charset="0"/>
              <a:buNone/>
            </a:pPr>
            <a:r>
              <a:rPr lang="en-US" altLang="en-US" sz="3600"/>
              <a:t>Clinton defined himself a “new Democrat” by embracing both liberal &amp; conservative policies</a:t>
            </a:r>
          </a:p>
        </p:txBody>
      </p:sp>
      <p:sp>
        <p:nvSpPr>
          <p:cNvPr id="46089" name="Text Box 9"/>
          <p:cNvSpPr txBox="1">
            <a:spLocks noChangeArrowheads="1"/>
          </p:cNvSpPr>
          <p:nvPr/>
        </p:nvSpPr>
        <p:spPr bwMode="auto">
          <a:xfrm>
            <a:off x="76200" y="2133600"/>
            <a:ext cx="3124200" cy="403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lnSpc>
                <a:spcPct val="90000"/>
              </a:lnSpc>
              <a:spcBef>
                <a:spcPct val="50000"/>
              </a:spcBef>
              <a:spcAft>
                <a:spcPct val="0"/>
              </a:spcAft>
            </a:pPr>
            <a:r>
              <a:rPr lang="en-US" altLang="en-US" sz="3200" dirty="0" smtClean="0">
                <a:solidFill>
                  <a:srgbClr val="CC0000"/>
                </a:solidFill>
              </a:rPr>
              <a:t>Watch this Clinton/Gore campaign ad from 1992.</a:t>
            </a:r>
            <a:br>
              <a:rPr lang="en-US" altLang="en-US" sz="3200" dirty="0" smtClean="0">
                <a:solidFill>
                  <a:srgbClr val="CC0000"/>
                </a:solidFill>
              </a:rPr>
            </a:br>
            <a:r>
              <a:rPr lang="en-US" altLang="en-US" sz="3200" dirty="0" smtClean="0">
                <a:solidFill>
                  <a:srgbClr val="0000CC"/>
                </a:solidFill>
              </a:rPr>
              <a:t>In what ways is Clinton selling himself as a “different kind” of Democrat?</a:t>
            </a:r>
          </a:p>
        </p:txBody>
      </p:sp>
      <p:pic>
        <p:nvPicPr>
          <p:cNvPr id="9" name="Picture 8" descr="Image result for gore and clinton"/>
          <p:cNvPicPr/>
          <p:nvPr/>
        </p:nvPicPr>
        <p:blipFill>
          <a:blip r:embed="rId3">
            <a:extLst>
              <a:ext uri="{28A0092B-C50C-407E-A947-70E740481C1C}">
                <a14:useLocalDpi xmlns:a14="http://schemas.microsoft.com/office/drawing/2010/main" val="0"/>
              </a:ext>
            </a:extLst>
          </a:blip>
          <a:srcRect/>
          <a:stretch>
            <a:fillRect/>
          </a:stretch>
        </p:blipFill>
        <p:spPr bwMode="auto">
          <a:xfrm>
            <a:off x="3230880" y="2366485"/>
            <a:ext cx="5277485" cy="3569653"/>
          </a:xfrm>
          <a:prstGeom prst="rect">
            <a:avLst/>
          </a:prstGeom>
          <a:noFill/>
          <a:ln>
            <a:noFill/>
          </a:ln>
        </p:spPr>
      </p:pic>
    </p:spTree>
    <p:extLst>
      <p:ext uri="{BB962C8B-B14F-4D97-AF65-F5344CB8AC3E}">
        <p14:creationId xmlns:p14="http://schemas.microsoft.com/office/powerpoint/2010/main" val="18100953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Reagan/Carter</a:t>
            </a:r>
            <a:endParaRPr lang="en-US" dirty="0"/>
          </a:p>
        </p:txBody>
      </p:sp>
      <p:sp>
        <p:nvSpPr>
          <p:cNvPr id="3" name="Content Placeholder 2"/>
          <p:cNvSpPr>
            <a:spLocks noGrp="1"/>
          </p:cNvSpPr>
          <p:nvPr>
            <p:ph sz="half" idx="1"/>
          </p:nvPr>
        </p:nvSpPr>
        <p:spPr>
          <a:xfrm>
            <a:off x="457200" y="1143000"/>
            <a:ext cx="4038600" cy="4983163"/>
          </a:xfrm>
        </p:spPr>
        <p:txBody>
          <a:bodyPr/>
          <a:lstStyle/>
          <a:p>
            <a:r>
              <a:rPr lang="en-US" dirty="0" smtClean="0"/>
              <a:t>Reagan ran against President Jimmy Carter</a:t>
            </a:r>
          </a:p>
          <a:p>
            <a:r>
              <a:rPr lang="en-US" dirty="0" smtClean="0"/>
              <a:t>Carter’s failed Iran Hostage attempt made him appear ineffective and as a result, lost to Reagan</a:t>
            </a:r>
          </a:p>
          <a:p>
            <a:r>
              <a:rPr lang="en-US" dirty="0" smtClean="0"/>
              <a:t>Reagan pledged to restore the US’s economy and prestige at home. </a:t>
            </a:r>
            <a:endParaRPr lang="en-US" dirty="0"/>
          </a:p>
        </p:txBody>
      </p:sp>
      <p:pic>
        <p:nvPicPr>
          <p:cNvPr id="5122"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343400" y="2133600"/>
            <a:ext cx="4495800"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0767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Challenges of the Modern President’s</a:t>
            </a:r>
            <a:endParaRPr lang="en-US" dirty="0"/>
          </a:p>
        </p:txBody>
      </p:sp>
      <p:sp>
        <p:nvSpPr>
          <p:cNvPr id="3" name="Text Placeholder 2"/>
          <p:cNvSpPr>
            <a:spLocks noGrp="1"/>
          </p:cNvSpPr>
          <p:nvPr>
            <p:ph type="body" idx="1"/>
          </p:nvPr>
        </p:nvSpPr>
        <p:spPr>
          <a:xfrm>
            <a:off x="457200" y="1143001"/>
            <a:ext cx="4040188" cy="381000"/>
          </a:xfrm>
        </p:spPr>
        <p:txBody>
          <a:bodyPr>
            <a:normAutofit fontScale="92500" lnSpcReduction="20000"/>
          </a:bodyPr>
          <a:lstStyle/>
          <a:p>
            <a:r>
              <a:rPr lang="en-US" dirty="0" smtClean="0"/>
              <a:t>Reagan</a:t>
            </a:r>
            <a:endParaRPr lang="en-US" dirty="0"/>
          </a:p>
        </p:txBody>
      </p:sp>
      <p:sp>
        <p:nvSpPr>
          <p:cNvPr id="4" name="Content Placeholder 3"/>
          <p:cNvSpPr>
            <a:spLocks noGrp="1"/>
          </p:cNvSpPr>
          <p:nvPr>
            <p:ph sz="half" idx="2"/>
          </p:nvPr>
        </p:nvSpPr>
        <p:spPr>
          <a:xfrm>
            <a:off x="457200" y="1524000"/>
            <a:ext cx="4040188" cy="4953000"/>
          </a:xfrm>
        </p:spPr>
        <p:txBody>
          <a:bodyPr>
            <a:normAutofit fontScale="92500" lnSpcReduction="20000"/>
          </a:bodyPr>
          <a:lstStyle/>
          <a:p>
            <a:r>
              <a:rPr lang="en-US" dirty="0" smtClean="0"/>
              <a:t>Began with the continuation of the Cold War division between the US and the Soviet Union</a:t>
            </a:r>
          </a:p>
          <a:p>
            <a:r>
              <a:rPr lang="en-US" dirty="0" smtClean="0"/>
              <a:t>The USSR built up it’s military arsenal in the late 70’s and 80’s, but the US still maintained an edge</a:t>
            </a:r>
          </a:p>
          <a:p>
            <a:r>
              <a:rPr lang="en-US" dirty="0" smtClean="0"/>
              <a:t>Reagan began modernizing US forces and thought about the creation of “Star Wars”</a:t>
            </a:r>
          </a:p>
          <a:p>
            <a:r>
              <a:rPr lang="en-US" dirty="0" smtClean="0"/>
              <a:t>The Soviets could not keep up w/ this technology </a:t>
            </a:r>
            <a:r>
              <a:rPr lang="en-US" dirty="0" err="1" smtClean="0"/>
              <a:t>bc</a:t>
            </a:r>
            <a:r>
              <a:rPr lang="en-US" dirty="0" smtClean="0"/>
              <a:t> the SDI (Strategic Defense Imitative was too costly)</a:t>
            </a:r>
          </a:p>
          <a:p>
            <a:r>
              <a:rPr lang="en-US" dirty="0" smtClean="0"/>
              <a:t>The USSR’s economy was in decline </a:t>
            </a:r>
            <a:r>
              <a:rPr lang="en-US" dirty="0" err="1" smtClean="0"/>
              <a:t>bc</a:t>
            </a:r>
            <a:r>
              <a:rPr lang="en-US" dirty="0" smtClean="0"/>
              <a:t> of </a:t>
            </a:r>
            <a:r>
              <a:rPr lang="en-US" dirty="0" err="1" smtClean="0"/>
              <a:t>yrs</a:t>
            </a:r>
            <a:r>
              <a:rPr lang="en-US" dirty="0" smtClean="0"/>
              <a:t> of agricultural &amp; industrial failure. </a:t>
            </a:r>
            <a:endParaRPr lang="en-US" dirty="0"/>
          </a:p>
        </p:txBody>
      </p:sp>
      <p:sp>
        <p:nvSpPr>
          <p:cNvPr id="5" name="Text Placeholder 4"/>
          <p:cNvSpPr>
            <a:spLocks noGrp="1"/>
          </p:cNvSpPr>
          <p:nvPr>
            <p:ph type="body" sz="quarter" idx="3"/>
          </p:nvPr>
        </p:nvSpPr>
        <p:spPr>
          <a:xfrm>
            <a:off x="4645025" y="1143001"/>
            <a:ext cx="4041775" cy="381000"/>
          </a:xfrm>
        </p:spPr>
        <p:txBody>
          <a:bodyPr>
            <a:normAutofit fontScale="92500" lnSpcReduction="20000"/>
          </a:bodyPr>
          <a:lstStyle/>
          <a:p>
            <a:r>
              <a:rPr lang="en-US" dirty="0" smtClean="0"/>
              <a:t>Reagan</a:t>
            </a:r>
            <a:endParaRPr lang="en-US" dirty="0"/>
          </a:p>
        </p:txBody>
      </p:sp>
      <p:sp>
        <p:nvSpPr>
          <p:cNvPr id="6" name="Content Placeholder 5"/>
          <p:cNvSpPr>
            <a:spLocks noGrp="1"/>
          </p:cNvSpPr>
          <p:nvPr>
            <p:ph sz="quarter" idx="4"/>
          </p:nvPr>
        </p:nvSpPr>
        <p:spPr>
          <a:xfrm>
            <a:off x="4645025" y="1600200"/>
            <a:ext cx="4041775" cy="4876800"/>
          </a:xfrm>
        </p:spPr>
        <p:txBody>
          <a:bodyPr>
            <a:normAutofit fontScale="92500" lnSpcReduction="10000"/>
          </a:bodyPr>
          <a:lstStyle/>
          <a:p>
            <a:r>
              <a:rPr lang="en-US" dirty="0" smtClean="0"/>
              <a:t>Reagan put more pressure on the USSR’s economy by negotiating w/ the Arabs to lower their oil prices- causing the Soviets to lower their oil prices just to be competitive.</a:t>
            </a:r>
          </a:p>
          <a:p>
            <a:r>
              <a:rPr lang="en-US" dirty="0" smtClean="0"/>
              <a:t>Oil was the Soviets main source of revenue (income)- oil exports</a:t>
            </a:r>
          </a:p>
          <a:p>
            <a:r>
              <a:rPr lang="en-US" dirty="0" smtClean="0"/>
              <a:t>These actions caused the Soviet President- Gorbachev to begin a policy of economic rebuilding (Perestroika) and political reform (Glasnost).</a:t>
            </a:r>
            <a:endParaRPr lang="en-US" dirty="0"/>
          </a:p>
        </p:txBody>
      </p:sp>
    </p:spTree>
    <p:extLst>
      <p:ext uri="{BB962C8B-B14F-4D97-AF65-F5344CB8AC3E}">
        <p14:creationId xmlns:p14="http://schemas.microsoft.com/office/powerpoint/2010/main" val="6736264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935162"/>
          </a:xfrm>
        </p:spPr>
        <p:txBody>
          <a:bodyPr>
            <a:normAutofit fontScale="90000"/>
          </a:bodyPr>
          <a:lstStyle/>
          <a:p>
            <a:r>
              <a:rPr lang="en-US" dirty="0" smtClean="0"/>
              <a:t>President Reagan’s Anti-ballistic missile shield- The Strategic Defense Initiative (SDI) or Star Wars</a:t>
            </a:r>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 y="2514600"/>
            <a:ext cx="7620000" cy="3933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18303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Winning the Cold War</a:t>
            </a:r>
          </a:p>
        </p:txBody>
      </p:sp>
      <p:sp>
        <p:nvSpPr>
          <p:cNvPr id="3" name="Content Placeholder 2"/>
          <p:cNvSpPr>
            <a:spLocks noGrp="1"/>
          </p:cNvSpPr>
          <p:nvPr>
            <p:ph idx="1"/>
          </p:nvPr>
        </p:nvSpPr>
        <p:spPr>
          <a:xfrm>
            <a:off x="457200" y="1600201"/>
            <a:ext cx="8229600" cy="1844040"/>
          </a:xfrm>
        </p:spPr>
        <p:txBody>
          <a:bodyPr>
            <a:normAutofit fontScale="85000" lnSpcReduction="10000"/>
          </a:bodyPr>
          <a:lstStyle/>
          <a:p>
            <a:r>
              <a:rPr lang="en-US" dirty="0" smtClean="0"/>
              <a:t>Reagan took a strong stance against communism and the Soviet Union.</a:t>
            </a:r>
          </a:p>
          <a:p>
            <a:r>
              <a:rPr lang="en-US" dirty="0" smtClean="0"/>
              <a:t>Reagan viewed the USSR as the “focus of evil in the modern world” and as a threat to U.S. security </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3086" y="3352800"/>
            <a:ext cx="4114800" cy="320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33040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dirty="0" smtClean="0"/>
              <a:t>Reagan</a:t>
            </a:r>
            <a:endParaRPr lang="en-US" dirty="0"/>
          </a:p>
        </p:txBody>
      </p:sp>
      <p:sp>
        <p:nvSpPr>
          <p:cNvPr id="3" name="Content Placeholder 2"/>
          <p:cNvSpPr>
            <a:spLocks noGrp="1"/>
          </p:cNvSpPr>
          <p:nvPr>
            <p:ph sz="half" idx="1"/>
          </p:nvPr>
        </p:nvSpPr>
        <p:spPr>
          <a:xfrm>
            <a:off x="457200" y="838200"/>
            <a:ext cx="4038600" cy="5638800"/>
          </a:xfrm>
        </p:spPr>
        <p:txBody>
          <a:bodyPr>
            <a:normAutofit fontScale="70000" lnSpcReduction="20000"/>
          </a:bodyPr>
          <a:lstStyle/>
          <a:p>
            <a:r>
              <a:rPr lang="en-US" dirty="0" smtClean="0"/>
              <a:t>Gorbachev’s New Policies-</a:t>
            </a:r>
          </a:p>
          <a:p>
            <a:r>
              <a:rPr lang="en-US" dirty="0" smtClean="0"/>
              <a:t>Allowed free speech</a:t>
            </a:r>
          </a:p>
          <a:p>
            <a:r>
              <a:rPr lang="en-US" dirty="0" smtClean="0"/>
              <a:t>Allowed free press  and other reforms</a:t>
            </a:r>
          </a:p>
          <a:p>
            <a:r>
              <a:rPr lang="en-US" dirty="0" smtClean="0"/>
              <a:t>These changes put the USSR on the path to a democratic government</a:t>
            </a:r>
          </a:p>
          <a:p>
            <a:r>
              <a:rPr lang="en-US" dirty="0" smtClean="0"/>
              <a:t>This opened up dialogue between Reagan and Gorbachev</a:t>
            </a:r>
          </a:p>
          <a:p>
            <a:r>
              <a:rPr lang="en-US" dirty="0" smtClean="0"/>
              <a:t>This resulted in a Nuclear Arms Agreement between the US and the Soviet Union </a:t>
            </a:r>
          </a:p>
          <a:p>
            <a:r>
              <a:rPr lang="en-US" dirty="0" smtClean="0"/>
              <a:t>Gorbachev’s reforms led to the collapse of the Soviet Union due the Kremlin’s control of surrounding states that made up the Soviet Union</a:t>
            </a:r>
          </a:p>
          <a:p>
            <a:r>
              <a:rPr lang="en-US" dirty="0" smtClean="0"/>
              <a:t>The Eastern European states that were once under control rebelled and gained their independence for the 1</a:t>
            </a:r>
            <a:r>
              <a:rPr lang="en-US" baseline="30000" dirty="0" smtClean="0"/>
              <a:t>st</a:t>
            </a:r>
            <a:r>
              <a:rPr lang="en-US" dirty="0" smtClean="0"/>
              <a:t> time since WWII</a:t>
            </a:r>
            <a:endParaRPr lang="en-US" dirty="0"/>
          </a:p>
        </p:txBody>
      </p:sp>
      <p:sp>
        <p:nvSpPr>
          <p:cNvPr id="4" name="Content Placeholder 3"/>
          <p:cNvSpPr>
            <a:spLocks noGrp="1"/>
          </p:cNvSpPr>
          <p:nvPr>
            <p:ph sz="half" idx="2"/>
          </p:nvPr>
        </p:nvSpPr>
        <p:spPr>
          <a:xfrm>
            <a:off x="4648200" y="838200"/>
            <a:ext cx="4038600" cy="5287963"/>
          </a:xfrm>
        </p:spPr>
        <p:txBody>
          <a:bodyPr>
            <a:normAutofit fontScale="70000" lnSpcReduction="20000"/>
          </a:bodyPr>
          <a:lstStyle/>
          <a:p>
            <a:r>
              <a:rPr lang="en-US" dirty="0" smtClean="0"/>
              <a:t>By 1989 the COLD WAR was over!</a:t>
            </a:r>
          </a:p>
          <a:p>
            <a:r>
              <a:rPr lang="en-US" dirty="0" smtClean="0"/>
              <a:t>June 12, 1987, in Berlin, Reagan asked Gorbachev to tear down the wall separating East and West Berlin, Germany</a:t>
            </a:r>
          </a:p>
          <a:p>
            <a:endParaRPr lang="en-US" dirty="0"/>
          </a:p>
        </p:txBody>
      </p:sp>
      <p:pic>
        <p:nvPicPr>
          <p:cNvPr id="5" name="Picture 4">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2743200"/>
            <a:ext cx="3923071" cy="2895600"/>
          </a:xfrm>
          <a:prstGeom prst="rect">
            <a:avLst/>
          </a:prstGeom>
        </p:spPr>
      </p:pic>
    </p:spTree>
    <p:extLst>
      <p:ext uri="{BB962C8B-B14F-4D97-AF65-F5344CB8AC3E}">
        <p14:creationId xmlns:p14="http://schemas.microsoft.com/office/powerpoint/2010/main" val="41001950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63" name="Picture 7" descr="Reagan_and_Gorbachev_hold_discuss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15632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21865" name="Picture 9" descr="ReaganGorbachevtreat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 y="-95250"/>
            <a:ext cx="9144000" cy="59436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21868" name="Rectangle 12"/>
          <p:cNvSpPr>
            <a:spLocks noChangeArrowheads="1"/>
          </p:cNvSpPr>
          <p:nvPr/>
        </p:nvSpPr>
        <p:spPr bwMode="auto">
          <a:xfrm>
            <a:off x="0" y="5848350"/>
            <a:ext cx="9144000" cy="1009650"/>
          </a:xfrm>
          <a:prstGeom prst="rect">
            <a:avLst/>
          </a:prstGeom>
          <a:solidFill>
            <a:srgbClr val="FFFF99"/>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lnSpc>
                <a:spcPct val="80000"/>
              </a:lnSpc>
            </a:pPr>
            <a:r>
              <a:rPr lang="en-US" altLang="en-US" sz="3600"/>
              <a:t>In 1987, Reagan &amp; Gorbachev signed the      </a:t>
            </a:r>
            <a:br>
              <a:rPr lang="en-US" altLang="en-US" sz="3600"/>
            </a:br>
            <a:r>
              <a:rPr lang="en-US" altLang="en-US" sz="3600"/>
              <a:t>INF Treaty eliminating ICBMs in Europe</a:t>
            </a:r>
          </a:p>
        </p:txBody>
      </p:sp>
    </p:spTree>
    <p:extLst>
      <p:ext uri="{BB962C8B-B14F-4D97-AF65-F5344CB8AC3E}">
        <p14:creationId xmlns:p14="http://schemas.microsoft.com/office/powerpoint/2010/main" val="10877416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21865"/>
                                        </p:tgtEl>
                                        <p:attrNameLst>
                                          <p:attrName>style.visibility</p:attrName>
                                        </p:attrNameLst>
                                      </p:cBhvr>
                                      <p:to>
                                        <p:strVal val="visible"/>
                                      </p:to>
                                    </p:set>
                                    <p:anim calcmode="lin" valueType="num">
                                      <p:cBhvr>
                                        <p:cTn id="7" dur="500" fill="hold"/>
                                        <p:tgtEl>
                                          <p:spTgt spid="121865"/>
                                        </p:tgtEl>
                                        <p:attrNameLst>
                                          <p:attrName>ppt_w</p:attrName>
                                        </p:attrNameLst>
                                      </p:cBhvr>
                                      <p:tavLst>
                                        <p:tav tm="0">
                                          <p:val>
                                            <p:fltVal val="0"/>
                                          </p:val>
                                        </p:tav>
                                        <p:tav tm="100000">
                                          <p:val>
                                            <p:strVal val="#ppt_w"/>
                                          </p:val>
                                        </p:tav>
                                      </p:tavLst>
                                    </p:anim>
                                    <p:anim calcmode="lin" valueType="num">
                                      <p:cBhvr>
                                        <p:cTn id="8" dur="500" fill="hold"/>
                                        <p:tgtEl>
                                          <p:spTgt spid="121865"/>
                                        </p:tgtEl>
                                        <p:attrNameLst>
                                          <p:attrName>ppt_h</p:attrName>
                                        </p:attrNameLst>
                                      </p:cBhvr>
                                      <p:tavLst>
                                        <p:tav tm="0">
                                          <p:val>
                                            <p:fltVal val="0"/>
                                          </p:val>
                                        </p:tav>
                                        <p:tav tm="100000">
                                          <p:val>
                                            <p:strVal val="#ppt_h"/>
                                          </p:val>
                                        </p:tav>
                                      </p:tavLst>
                                    </p:anim>
                                    <p:animEffect transition="in" filter="fade">
                                      <p:cBhvr>
                                        <p:cTn id="9" dur="500"/>
                                        <p:tgtEl>
                                          <p:spTgt spid="121865"/>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121868"/>
                                        </p:tgtEl>
                                        <p:attrNameLst>
                                          <p:attrName>style.visibility</p:attrName>
                                        </p:attrNameLst>
                                      </p:cBhvr>
                                      <p:to>
                                        <p:strVal val="visible"/>
                                      </p:to>
                                    </p:set>
                                    <p:anim calcmode="lin" valueType="num">
                                      <p:cBhvr>
                                        <p:cTn id="12" dur="500" fill="hold"/>
                                        <p:tgtEl>
                                          <p:spTgt spid="121868"/>
                                        </p:tgtEl>
                                        <p:attrNameLst>
                                          <p:attrName>ppt_w</p:attrName>
                                        </p:attrNameLst>
                                      </p:cBhvr>
                                      <p:tavLst>
                                        <p:tav tm="0">
                                          <p:val>
                                            <p:fltVal val="0"/>
                                          </p:val>
                                        </p:tav>
                                        <p:tav tm="100000">
                                          <p:val>
                                            <p:strVal val="#ppt_w"/>
                                          </p:val>
                                        </p:tav>
                                      </p:tavLst>
                                    </p:anim>
                                    <p:anim calcmode="lin" valueType="num">
                                      <p:cBhvr>
                                        <p:cTn id="13" dur="500" fill="hold"/>
                                        <p:tgtEl>
                                          <p:spTgt spid="121868"/>
                                        </p:tgtEl>
                                        <p:attrNameLst>
                                          <p:attrName>ppt_h</p:attrName>
                                        </p:attrNameLst>
                                      </p:cBhvr>
                                      <p:tavLst>
                                        <p:tav tm="0">
                                          <p:val>
                                            <p:fltVal val="0"/>
                                          </p:val>
                                        </p:tav>
                                        <p:tav tm="100000">
                                          <p:val>
                                            <p:strVal val="#ppt_h"/>
                                          </p:val>
                                        </p:tav>
                                      </p:tavLst>
                                    </p:anim>
                                    <p:animEffect transition="in" filter="fade">
                                      <p:cBhvr>
                                        <p:cTn id="14" dur="500"/>
                                        <p:tgtEl>
                                          <p:spTgt spid="1218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6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Autofit/>
          </a:bodyPr>
          <a:lstStyle/>
          <a:p>
            <a:r>
              <a:rPr lang="en-US" sz="3200" dirty="0" smtClean="0"/>
              <a:t>Reagan’s Economic Policy of Reaganomics</a:t>
            </a:r>
            <a:endParaRPr lang="en-US" sz="3200" dirty="0"/>
          </a:p>
        </p:txBody>
      </p:sp>
      <p:sp>
        <p:nvSpPr>
          <p:cNvPr id="3" name="Content Placeholder 2"/>
          <p:cNvSpPr>
            <a:spLocks noGrp="1"/>
          </p:cNvSpPr>
          <p:nvPr>
            <p:ph sz="half" idx="1"/>
          </p:nvPr>
        </p:nvSpPr>
        <p:spPr>
          <a:xfrm>
            <a:off x="457200" y="914401"/>
            <a:ext cx="4038600" cy="2819399"/>
          </a:xfrm>
        </p:spPr>
        <p:txBody>
          <a:bodyPr>
            <a:normAutofit fontScale="85000" lnSpcReduction="20000"/>
          </a:bodyPr>
          <a:lstStyle/>
          <a:p>
            <a:r>
              <a:rPr lang="en-US" dirty="0" smtClean="0"/>
              <a:t>In the 70’s the US’s economy was stagnant (no growth).</a:t>
            </a:r>
          </a:p>
          <a:p>
            <a:r>
              <a:rPr lang="en-US" dirty="0" smtClean="0"/>
              <a:t>The economy grew under Reaganomics but this caused a huge deficit. </a:t>
            </a:r>
          </a:p>
          <a:p>
            <a:r>
              <a:rPr lang="en-US" dirty="0" smtClean="0"/>
              <a:t>Reaganomics emphasized the “Trickle Down Theory”</a:t>
            </a:r>
          </a:p>
          <a:p>
            <a:endParaRPr lang="en-US" dirty="0"/>
          </a:p>
        </p:txBody>
      </p:sp>
      <p:pic>
        <p:nvPicPr>
          <p:cNvPr id="5" name="Content Placeholder 4" descr="Image result for reaganomics"/>
          <p:cNvPicPr>
            <a:picLocks noGrp="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419600" y="838200"/>
            <a:ext cx="4267200" cy="2355850"/>
          </a:xfrm>
          <a:prstGeom prst="rect">
            <a:avLst/>
          </a:prstGeom>
          <a:noFill/>
          <a:ln>
            <a:noFill/>
          </a:ln>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3505200"/>
            <a:ext cx="42672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3657600"/>
            <a:ext cx="3505200" cy="2978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705981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rooks PPT Template">
  <a:themeElements>
    <a:clrScheme name="Brooks PPT Template 8">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FF0000"/>
      </a:hlink>
      <a:folHlink>
        <a:srgbClr val="CC0000"/>
      </a:folHlink>
    </a:clrScheme>
    <a:fontScheme name="Brooks PPT Templat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rooks PPT Template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Brooks PPT Template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Brooks PPT Template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rooks PPT Template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Brooks PPT Template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Brooks PPT Template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
      <a:clrScheme name="Brooks PPT Template 7">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FF0000"/>
        </a:hlink>
        <a:folHlink>
          <a:srgbClr val="0000CC"/>
        </a:folHlink>
      </a:clrScheme>
      <a:clrMap bg1="lt1" tx1="dk1" bg2="lt2" tx2="dk2" accent1="accent1" accent2="accent2" accent3="accent3" accent4="accent4" accent5="accent5" accent6="accent6" hlink="hlink" folHlink="folHlink"/>
    </a:extraClrScheme>
    <a:extraClrScheme>
      <a:clrScheme name="Brooks PPT Template 8">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FF0000"/>
        </a:hlink>
        <a:folHlink>
          <a:srgbClr val="CC00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4615</TotalTime>
  <Words>854</Words>
  <Application>Microsoft Office PowerPoint</Application>
  <PresentationFormat>On-screen Show (4:3)</PresentationFormat>
  <Paragraphs>80</Paragraphs>
  <Slides>24</Slides>
  <Notes>2</Notes>
  <HiddenSlides>0</HiddenSlides>
  <MMClips>0</MMClips>
  <ScaleCrop>false</ScaleCrop>
  <HeadingPairs>
    <vt:vector size="4" baseType="variant">
      <vt:variant>
        <vt:lpstr>Theme</vt:lpstr>
      </vt:variant>
      <vt:variant>
        <vt:i4>2</vt:i4>
      </vt:variant>
      <vt:variant>
        <vt:lpstr>Slide Titles</vt:lpstr>
      </vt:variant>
      <vt:variant>
        <vt:i4>24</vt:i4>
      </vt:variant>
    </vt:vector>
  </HeadingPairs>
  <TitlesOfParts>
    <vt:vector size="26" baseType="lpstr">
      <vt:lpstr>Office Theme</vt:lpstr>
      <vt:lpstr>Brooks PPT Template</vt:lpstr>
      <vt:lpstr>SSUSH23- ASSESS THE POLITICAL, ECONOMIC, AND TECHNOLOGICAL CHANGES – DURING THE Reagan, Bush Sr., Clinton, Bush, and Obama administrations </vt:lpstr>
      <vt:lpstr>President Ronald Reagan</vt:lpstr>
      <vt:lpstr>Reagan/Carter</vt:lpstr>
      <vt:lpstr>Challenges of the Modern President’s</vt:lpstr>
      <vt:lpstr>President Reagan’s Anti-ballistic missile shield- The Strategic Defense Initiative (SDI) or Star Wars</vt:lpstr>
      <vt:lpstr>Winning the Cold War</vt:lpstr>
      <vt:lpstr>Reagan</vt:lpstr>
      <vt:lpstr>PowerPoint Presentation</vt:lpstr>
      <vt:lpstr>Reagan’s Economic Policy of Reaganomics</vt:lpstr>
      <vt:lpstr>Reaganomics</vt:lpstr>
      <vt:lpstr>Reagan and the Iran Contra-Scandal</vt:lpstr>
      <vt:lpstr>Scandal</vt:lpstr>
      <vt:lpstr>Iran Contra Scandal- Reagan’s 2nd Term</vt:lpstr>
      <vt:lpstr>PowerPoint Presentation</vt:lpstr>
      <vt:lpstr>PowerPoint Presentation</vt:lpstr>
      <vt:lpstr>PowerPoint Presentation</vt:lpstr>
      <vt:lpstr>PowerPoint Presentation</vt:lpstr>
      <vt:lpstr>21st Century Technology Instant Information</vt:lpstr>
      <vt:lpstr>George H. W. Bush- America by 1992 </vt:lpstr>
      <vt:lpstr>George H. W. Bush</vt:lpstr>
      <vt:lpstr>President Bill Clinton</vt:lpstr>
      <vt:lpstr>PowerPoint Presentation</vt:lpstr>
      <vt:lpstr>President Clinton and Vice President Al Gore </vt:lpstr>
      <vt:lpstr>The Presidency of Bill Clinton </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SSUSH23- ASSESS THE POLITICAL, ECONOMIC, AND TECHNOLOGICAL CHANGES – DURING THE Reagan, Bush Sr., Clinton, Bush, and Obama administrations</dc:title>
  <dc:creator>Walton, Yushever</dc:creator>
  <cp:lastModifiedBy>Walton, Yushever</cp:lastModifiedBy>
  <cp:revision>37</cp:revision>
  <dcterms:created xsi:type="dcterms:W3CDTF">2019-03-19T20:08:36Z</dcterms:created>
  <dcterms:modified xsi:type="dcterms:W3CDTF">2019-04-03T12:49:59Z</dcterms:modified>
</cp:coreProperties>
</file>